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60" r:id="rId4"/>
    <p:sldId id="266" r:id="rId5"/>
    <p:sldId id="268" r:id="rId6"/>
    <p:sldId id="263" r:id="rId7"/>
    <p:sldId id="265" r:id="rId8"/>
    <p:sldId id="264" r:id="rId9"/>
    <p:sldId id="267" r:id="rId10"/>
    <p:sldId id="261" r:id="rId11"/>
    <p:sldId id="262" r:id="rId12"/>
    <p:sldId id="270" r:id="rId13"/>
    <p:sldId id="271" r:id="rId14"/>
    <p:sldId id="274" r:id="rId15"/>
    <p:sldId id="27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C78B5-19FC-4505-95E3-5F28FE1C772A}" v="1" dt="2023-08-28T09:45:0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Miguel Abad" userId="6cca9f52-733e-41b3-ad9e-e33d41f9b750" providerId="ADAL" clId="{2C3C78B5-19FC-4505-95E3-5F28FE1C772A}"/>
    <pc:docChg chg="custSel addSld delSld modSld">
      <pc:chgData name="José Miguel Abad" userId="6cca9f52-733e-41b3-ad9e-e33d41f9b750" providerId="ADAL" clId="{2C3C78B5-19FC-4505-95E3-5F28FE1C772A}" dt="2023-08-28T09:49:26.615" v="40" actId="1076"/>
      <pc:docMkLst>
        <pc:docMk/>
      </pc:docMkLst>
      <pc:sldChg chg="del">
        <pc:chgData name="José Miguel Abad" userId="6cca9f52-733e-41b3-ad9e-e33d41f9b750" providerId="ADAL" clId="{2C3C78B5-19FC-4505-95E3-5F28FE1C772A}" dt="2023-08-28T09:45:09.618" v="1" actId="2696"/>
        <pc:sldMkLst>
          <pc:docMk/>
          <pc:sldMk cId="2904633336" sldId="257"/>
        </pc:sldMkLst>
      </pc:sldChg>
      <pc:sldChg chg="del">
        <pc:chgData name="José Miguel Abad" userId="6cca9f52-733e-41b3-ad9e-e33d41f9b750" providerId="ADAL" clId="{2C3C78B5-19FC-4505-95E3-5F28FE1C772A}" dt="2023-08-28T09:45:09.618" v="1" actId="2696"/>
        <pc:sldMkLst>
          <pc:docMk/>
          <pc:sldMk cId="2533895009" sldId="258"/>
        </pc:sldMkLst>
      </pc:sldChg>
      <pc:sldChg chg="add">
        <pc:chgData name="José Miguel Abad" userId="6cca9f52-733e-41b3-ad9e-e33d41f9b750" providerId="ADAL" clId="{2C3C78B5-19FC-4505-95E3-5F28FE1C772A}" dt="2023-08-28T09:45:00.126" v="0"/>
        <pc:sldMkLst>
          <pc:docMk/>
          <pc:sldMk cId="2754303218" sldId="259"/>
        </pc:sldMkLst>
      </pc:sldChg>
      <pc:sldChg chg="add">
        <pc:chgData name="José Miguel Abad" userId="6cca9f52-733e-41b3-ad9e-e33d41f9b750" providerId="ADAL" clId="{2C3C78B5-19FC-4505-95E3-5F28FE1C772A}" dt="2023-08-28T09:45:00.126" v="0"/>
        <pc:sldMkLst>
          <pc:docMk/>
          <pc:sldMk cId="3757241" sldId="260"/>
        </pc:sldMkLst>
      </pc:sldChg>
      <pc:sldChg chg="modSp add mod">
        <pc:chgData name="José Miguel Abad" userId="6cca9f52-733e-41b3-ad9e-e33d41f9b750" providerId="ADAL" clId="{2C3C78B5-19FC-4505-95E3-5F28FE1C772A}" dt="2023-08-28T09:45:59.220" v="8" actId="20577"/>
        <pc:sldMkLst>
          <pc:docMk/>
          <pc:sldMk cId="1793760318" sldId="261"/>
        </pc:sldMkLst>
        <pc:spChg chg="mod">
          <ac:chgData name="José Miguel Abad" userId="6cca9f52-733e-41b3-ad9e-e33d41f9b750" providerId="ADAL" clId="{2C3C78B5-19FC-4505-95E3-5F28FE1C772A}" dt="2023-08-28T09:45:59.220" v="8" actId="20577"/>
          <ac:spMkLst>
            <pc:docMk/>
            <pc:sldMk cId="1793760318" sldId="261"/>
            <ac:spMk id="4" creationId="{BED652B7-D396-FEC9-6357-B87A67C69834}"/>
          </ac:spMkLst>
        </pc:spChg>
      </pc:sldChg>
      <pc:sldChg chg="delSp modSp add mod">
        <pc:chgData name="José Miguel Abad" userId="6cca9f52-733e-41b3-ad9e-e33d41f9b750" providerId="ADAL" clId="{2C3C78B5-19FC-4505-95E3-5F28FE1C772A}" dt="2023-08-28T09:49:26.615" v="40" actId="1076"/>
        <pc:sldMkLst>
          <pc:docMk/>
          <pc:sldMk cId="1681617446" sldId="262"/>
        </pc:sldMkLst>
        <pc:spChg chg="mod">
          <ac:chgData name="José Miguel Abad" userId="6cca9f52-733e-41b3-ad9e-e33d41f9b750" providerId="ADAL" clId="{2C3C78B5-19FC-4505-95E3-5F28FE1C772A}" dt="2023-08-28T09:49:26.615" v="40" actId="1076"/>
          <ac:spMkLst>
            <pc:docMk/>
            <pc:sldMk cId="1681617446" sldId="262"/>
            <ac:spMk id="2" creationId="{43585BAD-E284-495D-90B1-447960044329}"/>
          </ac:spMkLst>
        </pc:spChg>
        <pc:spChg chg="mod">
          <ac:chgData name="José Miguel Abad" userId="6cca9f52-733e-41b3-ad9e-e33d41f9b750" providerId="ADAL" clId="{2C3C78B5-19FC-4505-95E3-5F28FE1C772A}" dt="2023-08-28T09:48:52.384" v="25" actId="1076"/>
          <ac:spMkLst>
            <pc:docMk/>
            <pc:sldMk cId="1681617446" sldId="262"/>
            <ac:spMk id="3" creationId="{3578281D-635E-2247-5B46-F8E3F1476F66}"/>
          </ac:spMkLst>
        </pc:spChg>
        <pc:spChg chg="del mod">
          <ac:chgData name="José Miguel Abad" userId="6cca9f52-733e-41b3-ad9e-e33d41f9b750" providerId="ADAL" clId="{2C3C78B5-19FC-4505-95E3-5F28FE1C772A}" dt="2023-08-28T09:48:44.184" v="24" actId="478"/>
          <ac:spMkLst>
            <pc:docMk/>
            <pc:sldMk cId="1681617446" sldId="262"/>
            <ac:spMk id="4" creationId="{187079E8-55DA-C3A7-2A60-3CAF743A1CCF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E8359-B2E0-45B5-BD1C-560B562EAF1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8099E50-6349-4D12-ABB6-BA6334B9C952}">
      <dgm:prSet phldrT="[Texto]"/>
      <dgm:spPr/>
      <dgm:t>
        <a:bodyPr/>
        <a:lstStyle/>
        <a:p>
          <a:r>
            <a:rPr lang="es-ES" dirty="0"/>
            <a:t>Mapa </a:t>
          </a:r>
          <a:endParaRPr lang="es-CO" dirty="0"/>
        </a:p>
      </dgm:t>
    </dgm:pt>
    <dgm:pt modelId="{ADFD93F7-5811-4060-932B-7EC27240AE6A}" type="parTrans" cxnId="{38C1D9E8-68A4-4EA5-BF70-BAD3E5C228EB}">
      <dgm:prSet/>
      <dgm:spPr/>
      <dgm:t>
        <a:bodyPr/>
        <a:lstStyle/>
        <a:p>
          <a:endParaRPr lang="es-CO"/>
        </a:p>
      </dgm:t>
    </dgm:pt>
    <dgm:pt modelId="{388A56F8-E7BF-44AE-8C71-CB63C253BEAE}" type="sibTrans" cxnId="{38C1D9E8-68A4-4EA5-BF70-BAD3E5C228EB}">
      <dgm:prSet/>
      <dgm:spPr/>
      <dgm:t>
        <a:bodyPr/>
        <a:lstStyle/>
        <a:p>
          <a:endParaRPr lang="es-CO"/>
        </a:p>
      </dgm:t>
    </dgm:pt>
    <dgm:pt modelId="{AAA0B18A-0499-4F7F-B9C5-56E3B420F525}">
      <dgm:prSet phldrT="[Texto]"/>
      <dgm:spPr/>
      <dgm:t>
        <a:bodyPr/>
        <a:lstStyle/>
        <a:p>
          <a:r>
            <a:rPr lang="es-ES" dirty="0"/>
            <a:t>Geopolítica expansiva.</a:t>
          </a:r>
          <a:endParaRPr lang="es-CO" dirty="0"/>
        </a:p>
      </dgm:t>
    </dgm:pt>
    <dgm:pt modelId="{47CD589F-4BC1-4B88-9BBE-325F7F3324BF}" type="parTrans" cxnId="{4D054FEA-882B-4498-BB86-605E2C312B27}">
      <dgm:prSet/>
      <dgm:spPr/>
      <dgm:t>
        <a:bodyPr/>
        <a:lstStyle/>
        <a:p>
          <a:endParaRPr lang="es-CO"/>
        </a:p>
      </dgm:t>
    </dgm:pt>
    <dgm:pt modelId="{169B30FE-0D38-407F-9AB2-B0DD78EE03BE}" type="sibTrans" cxnId="{4D054FEA-882B-4498-BB86-605E2C312B27}">
      <dgm:prSet/>
      <dgm:spPr/>
      <dgm:t>
        <a:bodyPr/>
        <a:lstStyle/>
        <a:p>
          <a:endParaRPr lang="es-CO"/>
        </a:p>
      </dgm:t>
    </dgm:pt>
    <dgm:pt modelId="{680AE9E2-0A3A-4C2C-A95B-5BF0C61830FD}">
      <dgm:prSet phldrT="[Texto]"/>
      <dgm:spPr/>
      <dgm:t>
        <a:bodyPr/>
        <a:lstStyle/>
        <a:p>
          <a:r>
            <a:rPr lang="es-ES" dirty="0"/>
            <a:t>Organizar administración de tierra firme.</a:t>
          </a:r>
          <a:endParaRPr lang="es-CO" dirty="0"/>
        </a:p>
      </dgm:t>
    </dgm:pt>
    <dgm:pt modelId="{DC10FB90-A4B5-44E4-9FDE-4B1B8083F258}" type="parTrans" cxnId="{01B44256-352A-46C2-8666-39FF8F1CD5D6}">
      <dgm:prSet/>
      <dgm:spPr/>
      <dgm:t>
        <a:bodyPr/>
        <a:lstStyle/>
        <a:p>
          <a:endParaRPr lang="es-CO"/>
        </a:p>
      </dgm:t>
    </dgm:pt>
    <dgm:pt modelId="{86752EBC-D8F0-4849-844E-2E07C25BFD06}" type="sibTrans" cxnId="{01B44256-352A-46C2-8666-39FF8F1CD5D6}">
      <dgm:prSet/>
      <dgm:spPr/>
      <dgm:t>
        <a:bodyPr/>
        <a:lstStyle/>
        <a:p>
          <a:endParaRPr lang="es-CO"/>
        </a:p>
      </dgm:t>
    </dgm:pt>
    <dgm:pt modelId="{20E5BF87-33AB-4366-A202-23728F856D81}">
      <dgm:prSet phldrT="[Texto]"/>
      <dgm:spPr/>
      <dgm:t>
        <a:bodyPr/>
        <a:lstStyle/>
        <a:p>
          <a:r>
            <a:rPr lang="es-ES" dirty="0"/>
            <a:t>Señalar </a:t>
          </a:r>
          <a:r>
            <a:rPr lang="es-ES" dirty="0" err="1"/>
            <a:t>ocupamientos</a:t>
          </a:r>
          <a:r>
            <a:rPr lang="es-ES" dirty="0"/>
            <a:t>.</a:t>
          </a:r>
          <a:endParaRPr lang="es-CO" dirty="0"/>
        </a:p>
      </dgm:t>
    </dgm:pt>
    <dgm:pt modelId="{6AEC85DE-1CD2-4496-9B47-FD6CCD300C79}" type="parTrans" cxnId="{396A8B6B-F395-4BCE-8232-25472393F4E1}">
      <dgm:prSet/>
      <dgm:spPr/>
      <dgm:t>
        <a:bodyPr/>
        <a:lstStyle/>
        <a:p>
          <a:endParaRPr lang="es-CO"/>
        </a:p>
      </dgm:t>
    </dgm:pt>
    <dgm:pt modelId="{60DDB80A-4E11-4CC7-86F2-BB4F9B4810D3}" type="sibTrans" cxnId="{396A8B6B-F395-4BCE-8232-25472393F4E1}">
      <dgm:prSet/>
      <dgm:spPr/>
      <dgm:t>
        <a:bodyPr/>
        <a:lstStyle/>
        <a:p>
          <a:endParaRPr lang="es-CO"/>
        </a:p>
      </dgm:t>
    </dgm:pt>
    <dgm:pt modelId="{ED707A9A-A420-432B-8817-4656495C861C}">
      <dgm:prSet phldrT="[Texto]"/>
      <dgm:spPr/>
      <dgm:t>
        <a:bodyPr/>
        <a:lstStyle/>
        <a:p>
          <a:r>
            <a:rPr lang="es-ES" dirty="0"/>
            <a:t>Planificar estrategias de invasión.</a:t>
          </a:r>
          <a:endParaRPr lang="es-CO" dirty="0"/>
        </a:p>
      </dgm:t>
    </dgm:pt>
    <dgm:pt modelId="{934162D4-3518-48EA-B498-43D3D772EDEC}" type="parTrans" cxnId="{1610C2C2-0F67-4E2F-AC47-17E7FCC8E311}">
      <dgm:prSet/>
      <dgm:spPr/>
      <dgm:t>
        <a:bodyPr/>
        <a:lstStyle/>
        <a:p>
          <a:endParaRPr lang="es-CO"/>
        </a:p>
      </dgm:t>
    </dgm:pt>
    <dgm:pt modelId="{9324C0A8-BAD0-4A94-A577-87125F871A0C}" type="sibTrans" cxnId="{1610C2C2-0F67-4E2F-AC47-17E7FCC8E311}">
      <dgm:prSet/>
      <dgm:spPr/>
      <dgm:t>
        <a:bodyPr/>
        <a:lstStyle/>
        <a:p>
          <a:endParaRPr lang="es-CO"/>
        </a:p>
      </dgm:t>
    </dgm:pt>
    <dgm:pt modelId="{19872728-9D25-4ECF-9A1A-1AA39DA71D92}" type="pres">
      <dgm:prSet presAssocID="{05FE8359-B2E0-45B5-BD1C-560B562EAF18}" presName="Name0" presStyleCnt="0">
        <dgm:presLayoutVars>
          <dgm:dir/>
          <dgm:animLvl val="lvl"/>
          <dgm:resizeHandles/>
        </dgm:presLayoutVars>
      </dgm:prSet>
      <dgm:spPr/>
    </dgm:pt>
    <dgm:pt modelId="{FC39F60C-5E6C-4A41-8C04-5D203603DD12}" type="pres">
      <dgm:prSet presAssocID="{B8099E50-6349-4D12-ABB6-BA6334B9C952}" presName="linNode" presStyleCnt="0"/>
      <dgm:spPr/>
    </dgm:pt>
    <dgm:pt modelId="{E6C225EB-38B5-4D76-800C-96CC370DEC61}" type="pres">
      <dgm:prSet presAssocID="{B8099E50-6349-4D12-ABB6-BA6334B9C952}" presName="parentShp" presStyleLbl="node1" presStyleIdx="0" presStyleCnt="1">
        <dgm:presLayoutVars>
          <dgm:bulletEnabled val="1"/>
        </dgm:presLayoutVars>
      </dgm:prSet>
      <dgm:spPr/>
    </dgm:pt>
    <dgm:pt modelId="{1B8C837C-AEFB-4056-AE1A-4F87F5784A72}" type="pres">
      <dgm:prSet presAssocID="{B8099E50-6349-4D12-ABB6-BA6334B9C952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96A8B6B-F395-4BCE-8232-25472393F4E1}" srcId="{B8099E50-6349-4D12-ABB6-BA6334B9C952}" destId="{20E5BF87-33AB-4366-A202-23728F856D81}" srcOrd="2" destOrd="0" parTransId="{6AEC85DE-1CD2-4496-9B47-FD6CCD300C79}" sibTransId="{60DDB80A-4E11-4CC7-86F2-BB4F9B4810D3}"/>
    <dgm:cxn modelId="{28242254-B9D4-4655-B96E-C6A7B7FF4945}" type="presOf" srcId="{20E5BF87-33AB-4366-A202-23728F856D81}" destId="{1B8C837C-AEFB-4056-AE1A-4F87F5784A72}" srcOrd="0" destOrd="2" presId="urn:microsoft.com/office/officeart/2005/8/layout/vList6"/>
    <dgm:cxn modelId="{01B44256-352A-46C2-8666-39FF8F1CD5D6}" srcId="{B8099E50-6349-4D12-ABB6-BA6334B9C952}" destId="{680AE9E2-0A3A-4C2C-A95B-5BF0C61830FD}" srcOrd="1" destOrd="0" parTransId="{DC10FB90-A4B5-44E4-9FDE-4B1B8083F258}" sibTransId="{86752EBC-D8F0-4849-844E-2E07C25BFD06}"/>
    <dgm:cxn modelId="{3FC820B4-F3F5-45C5-953A-2280E639C182}" type="presOf" srcId="{B8099E50-6349-4D12-ABB6-BA6334B9C952}" destId="{E6C225EB-38B5-4D76-800C-96CC370DEC61}" srcOrd="0" destOrd="0" presId="urn:microsoft.com/office/officeart/2005/8/layout/vList6"/>
    <dgm:cxn modelId="{1610C2C2-0F67-4E2F-AC47-17E7FCC8E311}" srcId="{B8099E50-6349-4D12-ABB6-BA6334B9C952}" destId="{ED707A9A-A420-432B-8817-4656495C861C}" srcOrd="3" destOrd="0" parTransId="{934162D4-3518-48EA-B498-43D3D772EDEC}" sibTransId="{9324C0A8-BAD0-4A94-A577-87125F871A0C}"/>
    <dgm:cxn modelId="{0555DAC4-B4FC-4F46-9A08-0B5F5C76F75A}" type="presOf" srcId="{AAA0B18A-0499-4F7F-B9C5-56E3B420F525}" destId="{1B8C837C-AEFB-4056-AE1A-4F87F5784A72}" srcOrd="0" destOrd="0" presId="urn:microsoft.com/office/officeart/2005/8/layout/vList6"/>
    <dgm:cxn modelId="{6952DBC7-66C3-40A4-ADA4-5A879D95679B}" type="presOf" srcId="{05FE8359-B2E0-45B5-BD1C-560B562EAF18}" destId="{19872728-9D25-4ECF-9A1A-1AA39DA71D92}" srcOrd="0" destOrd="0" presId="urn:microsoft.com/office/officeart/2005/8/layout/vList6"/>
    <dgm:cxn modelId="{38C1D9E8-68A4-4EA5-BF70-BAD3E5C228EB}" srcId="{05FE8359-B2E0-45B5-BD1C-560B562EAF18}" destId="{B8099E50-6349-4D12-ABB6-BA6334B9C952}" srcOrd="0" destOrd="0" parTransId="{ADFD93F7-5811-4060-932B-7EC27240AE6A}" sibTransId="{388A56F8-E7BF-44AE-8C71-CB63C253BEAE}"/>
    <dgm:cxn modelId="{4D054FEA-882B-4498-BB86-605E2C312B27}" srcId="{B8099E50-6349-4D12-ABB6-BA6334B9C952}" destId="{AAA0B18A-0499-4F7F-B9C5-56E3B420F525}" srcOrd="0" destOrd="0" parTransId="{47CD589F-4BC1-4B88-9BBE-325F7F3324BF}" sibTransId="{169B30FE-0D38-407F-9AB2-B0DD78EE03BE}"/>
    <dgm:cxn modelId="{905A8CF1-4DE4-4D1B-B8BD-9401001BCAEF}" type="presOf" srcId="{ED707A9A-A420-432B-8817-4656495C861C}" destId="{1B8C837C-AEFB-4056-AE1A-4F87F5784A72}" srcOrd="0" destOrd="3" presId="urn:microsoft.com/office/officeart/2005/8/layout/vList6"/>
    <dgm:cxn modelId="{3946C7FF-66B2-419B-816E-13E26FF11C9D}" type="presOf" srcId="{680AE9E2-0A3A-4C2C-A95B-5BF0C61830FD}" destId="{1B8C837C-AEFB-4056-AE1A-4F87F5784A72}" srcOrd="0" destOrd="1" presId="urn:microsoft.com/office/officeart/2005/8/layout/vList6"/>
    <dgm:cxn modelId="{4C339279-066A-458C-AFB1-AAA64EEF58E6}" type="presParOf" srcId="{19872728-9D25-4ECF-9A1A-1AA39DA71D92}" destId="{FC39F60C-5E6C-4A41-8C04-5D203603DD12}" srcOrd="0" destOrd="0" presId="urn:microsoft.com/office/officeart/2005/8/layout/vList6"/>
    <dgm:cxn modelId="{83730C36-0CF8-40F0-A728-0D51830A97E7}" type="presParOf" srcId="{FC39F60C-5E6C-4A41-8C04-5D203603DD12}" destId="{E6C225EB-38B5-4D76-800C-96CC370DEC61}" srcOrd="0" destOrd="0" presId="urn:microsoft.com/office/officeart/2005/8/layout/vList6"/>
    <dgm:cxn modelId="{5E1D9C47-8760-4F7F-B003-534624176DB6}" type="presParOf" srcId="{FC39F60C-5E6C-4A41-8C04-5D203603DD12}" destId="{1B8C837C-AEFB-4056-AE1A-4F87F5784A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0B1D8-F6EC-466D-931A-7D10D0C6C74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1741D54-B491-4456-87C2-678206B4CAF4}">
      <dgm:prSet phldrT="[Texto]"/>
      <dgm:spPr/>
      <dgm:t>
        <a:bodyPr/>
        <a:lstStyle/>
        <a:p>
          <a:r>
            <a:rPr lang="es-ES" dirty="0"/>
            <a:t>Proceso de cartografía colaborativa</a:t>
          </a:r>
          <a:endParaRPr lang="es-CO" dirty="0"/>
        </a:p>
      </dgm:t>
    </dgm:pt>
    <dgm:pt modelId="{F0128328-C2B1-4D98-B7C5-C30A1326029A}" type="parTrans" cxnId="{5980EB55-783F-4E7D-9143-853312F34BC5}">
      <dgm:prSet/>
      <dgm:spPr/>
      <dgm:t>
        <a:bodyPr/>
        <a:lstStyle/>
        <a:p>
          <a:endParaRPr lang="es-CO"/>
        </a:p>
      </dgm:t>
    </dgm:pt>
    <dgm:pt modelId="{264FB746-97C6-42D8-B705-0A8A8BE12B62}" type="sibTrans" cxnId="{5980EB55-783F-4E7D-9143-853312F34BC5}">
      <dgm:prSet/>
      <dgm:spPr/>
      <dgm:t>
        <a:bodyPr/>
        <a:lstStyle/>
        <a:p>
          <a:endParaRPr lang="es-CO"/>
        </a:p>
      </dgm:t>
    </dgm:pt>
    <dgm:pt modelId="{98D696DB-1E43-46D0-9485-4EE51FCD6920}">
      <dgm:prSet phldrT="[Texto]"/>
      <dgm:spPr/>
      <dgm:t>
        <a:bodyPr/>
        <a:lstStyle/>
        <a:p>
          <a:r>
            <a:rPr lang="es-ES" dirty="0"/>
            <a:t>Relación entre identidad y derechos territoriales.</a:t>
          </a:r>
          <a:endParaRPr lang="es-CO" dirty="0"/>
        </a:p>
      </dgm:t>
    </dgm:pt>
    <dgm:pt modelId="{C29DC964-BD2A-4D4B-A499-EBC52EAF6FE2}" type="parTrans" cxnId="{48E4CE6C-DD8D-4611-AC48-50FDE5E33F60}">
      <dgm:prSet/>
      <dgm:spPr/>
      <dgm:t>
        <a:bodyPr/>
        <a:lstStyle/>
        <a:p>
          <a:endParaRPr lang="es-CO"/>
        </a:p>
      </dgm:t>
    </dgm:pt>
    <dgm:pt modelId="{9DE821A3-9660-4A43-BA3A-791574CFAEA7}" type="sibTrans" cxnId="{48E4CE6C-DD8D-4611-AC48-50FDE5E33F60}">
      <dgm:prSet/>
      <dgm:spPr/>
      <dgm:t>
        <a:bodyPr/>
        <a:lstStyle/>
        <a:p>
          <a:endParaRPr lang="es-CO"/>
        </a:p>
      </dgm:t>
    </dgm:pt>
    <dgm:pt modelId="{1A83DBDF-EB05-4B7F-B515-B4A4F5DAE77E}">
      <dgm:prSet phldrT="[Texto]"/>
      <dgm:spPr/>
      <dgm:t>
        <a:bodyPr/>
        <a:lstStyle/>
        <a:p>
          <a:r>
            <a:rPr lang="es-ES" dirty="0"/>
            <a:t>Lugar del conocimiento tradicional y popular.</a:t>
          </a:r>
          <a:endParaRPr lang="es-CO" dirty="0"/>
        </a:p>
      </dgm:t>
    </dgm:pt>
    <dgm:pt modelId="{CEF10AEF-7781-405C-8A0E-F46795C189B4}" type="parTrans" cxnId="{57E7598D-8EAC-4AFA-AE8D-3B5DC2A12FDD}">
      <dgm:prSet/>
      <dgm:spPr/>
      <dgm:t>
        <a:bodyPr/>
        <a:lstStyle/>
        <a:p>
          <a:endParaRPr lang="es-CO"/>
        </a:p>
      </dgm:t>
    </dgm:pt>
    <dgm:pt modelId="{3C6E1982-7D48-4A17-916C-0AA0FB919727}" type="sibTrans" cxnId="{57E7598D-8EAC-4AFA-AE8D-3B5DC2A12FDD}">
      <dgm:prSet/>
      <dgm:spPr/>
      <dgm:t>
        <a:bodyPr/>
        <a:lstStyle/>
        <a:p>
          <a:endParaRPr lang="es-CO"/>
        </a:p>
      </dgm:t>
    </dgm:pt>
    <dgm:pt modelId="{023D208C-A2E9-4ABB-BB30-2BCC58507BC4}">
      <dgm:prSet phldrT="[Texto]"/>
      <dgm:spPr/>
      <dgm:t>
        <a:bodyPr/>
        <a:lstStyle/>
        <a:p>
          <a:r>
            <a:rPr lang="es-ES" dirty="0"/>
            <a:t>Instrumento para dialogar con el Estado.</a:t>
          </a:r>
          <a:endParaRPr lang="es-CO" dirty="0"/>
        </a:p>
      </dgm:t>
    </dgm:pt>
    <dgm:pt modelId="{821671A3-8FD9-4CFF-B1F9-825C64CB5124}" type="parTrans" cxnId="{54E8929C-8CF7-4387-A4D8-6778BE77CE13}">
      <dgm:prSet/>
      <dgm:spPr/>
      <dgm:t>
        <a:bodyPr/>
        <a:lstStyle/>
        <a:p>
          <a:endParaRPr lang="es-CO"/>
        </a:p>
      </dgm:t>
    </dgm:pt>
    <dgm:pt modelId="{B6CF8275-F5DE-4519-B92C-E51F8BB6C738}" type="sibTrans" cxnId="{54E8929C-8CF7-4387-A4D8-6778BE77CE13}">
      <dgm:prSet/>
      <dgm:spPr/>
      <dgm:t>
        <a:bodyPr/>
        <a:lstStyle/>
        <a:p>
          <a:endParaRPr lang="es-CO"/>
        </a:p>
      </dgm:t>
    </dgm:pt>
    <dgm:pt modelId="{058F8BFF-4F53-474A-B592-2E43F0B731B2}">
      <dgm:prSet phldrT="[Texto]"/>
      <dgm:spPr/>
      <dgm:t>
        <a:bodyPr/>
        <a:lstStyle/>
        <a:p>
          <a:r>
            <a:rPr lang="es-ES" dirty="0"/>
            <a:t>Tránsito y vehículo a tecnologías.</a:t>
          </a:r>
          <a:endParaRPr lang="es-CO" dirty="0"/>
        </a:p>
      </dgm:t>
    </dgm:pt>
    <dgm:pt modelId="{A4CBA7AC-CE6A-492B-A5A5-B7009021F399}" type="parTrans" cxnId="{515D594F-CB63-499D-AFE8-FB10C1E2B214}">
      <dgm:prSet/>
      <dgm:spPr/>
      <dgm:t>
        <a:bodyPr/>
        <a:lstStyle/>
        <a:p>
          <a:endParaRPr lang="es-CO"/>
        </a:p>
      </dgm:t>
    </dgm:pt>
    <dgm:pt modelId="{EC66552F-A373-48D4-93B6-E4C36F08A776}" type="sibTrans" cxnId="{515D594F-CB63-499D-AFE8-FB10C1E2B214}">
      <dgm:prSet/>
      <dgm:spPr/>
      <dgm:t>
        <a:bodyPr/>
        <a:lstStyle/>
        <a:p>
          <a:endParaRPr lang="es-CO"/>
        </a:p>
      </dgm:t>
    </dgm:pt>
    <dgm:pt modelId="{2611384C-7E90-48DB-9E98-0F8B7E73CD08}">
      <dgm:prSet phldrT="[Texto]"/>
      <dgm:spPr/>
      <dgm:t>
        <a:bodyPr/>
        <a:lstStyle/>
        <a:p>
          <a:r>
            <a:rPr lang="es-ES" dirty="0"/>
            <a:t>Refleja la realidad que quiere mostrar.</a:t>
          </a:r>
          <a:endParaRPr lang="es-CO" dirty="0"/>
        </a:p>
      </dgm:t>
    </dgm:pt>
    <dgm:pt modelId="{F317E177-3EC0-48BF-BF53-BF36F9566498}" type="parTrans" cxnId="{316E794D-4896-44BA-902B-AB3354DB6DA8}">
      <dgm:prSet/>
      <dgm:spPr/>
      <dgm:t>
        <a:bodyPr/>
        <a:lstStyle/>
        <a:p>
          <a:endParaRPr lang="es-CO"/>
        </a:p>
      </dgm:t>
    </dgm:pt>
    <dgm:pt modelId="{3EA47926-C6E4-41B2-A376-47B6EE747DC4}" type="sibTrans" cxnId="{316E794D-4896-44BA-902B-AB3354DB6DA8}">
      <dgm:prSet/>
      <dgm:spPr/>
      <dgm:t>
        <a:bodyPr/>
        <a:lstStyle/>
        <a:p>
          <a:endParaRPr lang="es-CO"/>
        </a:p>
      </dgm:t>
    </dgm:pt>
    <dgm:pt modelId="{B0BF32CE-6A15-48EF-A8D3-6A8E7F84CC7E}" type="pres">
      <dgm:prSet presAssocID="{CEB0B1D8-F6EC-466D-931A-7D10D0C6C741}" presName="Name0" presStyleCnt="0">
        <dgm:presLayoutVars>
          <dgm:dir/>
          <dgm:animLvl val="lvl"/>
          <dgm:resizeHandles/>
        </dgm:presLayoutVars>
      </dgm:prSet>
      <dgm:spPr/>
    </dgm:pt>
    <dgm:pt modelId="{E562A3BF-6553-4A85-BDE2-5277547B3217}" type="pres">
      <dgm:prSet presAssocID="{41741D54-B491-4456-87C2-678206B4CAF4}" presName="linNode" presStyleCnt="0"/>
      <dgm:spPr/>
    </dgm:pt>
    <dgm:pt modelId="{FB63900E-18AC-4C61-8091-04C394883376}" type="pres">
      <dgm:prSet presAssocID="{41741D54-B491-4456-87C2-678206B4CAF4}" presName="parentShp" presStyleLbl="node1" presStyleIdx="0" presStyleCnt="1" custLinFactNeighborX="-21145" custLinFactNeighborY="-8870">
        <dgm:presLayoutVars>
          <dgm:bulletEnabled val="1"/>
        </dgm:presLayoutVars>
      </dgm:prSet>
      <dgm:spPr/>
    </dgm:pt>
    <dgm:pt modelId="{2ED5F12A-7B34-4B11-8301-92702D3750C5}" type="pres">
      <dgm:prSet presAssocID="{41741D54-B491-4456-87C2-678206B4CAF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7A762921-4A32-409E-B27F-C17C42EF08E8}" type="presOf" srcId="{41741D54-B491-4456-87C2-678206B4CAF4}" destId="{FB63900E-18AC-4C61-8091-04C394883376}" srcOrd="0" destOrd="0" presId="urn:microsoft.com/office/officeart/2005/8/layout/vList6"/>
    <dgm:cxn modelId="{DC808130-0269-42EB-ADD7-1EF1696C70E0}" type="presOf" srcId="{058F8BFF-4F53-474A-B592-2E43F0B731B2}" destId="{2ED5F12A-7B34-4B11-8301-92702D3750C5}" srcOrd="0" destOrd="3" presId="urn:microsoft.com/office/officeart/2005/8/layout/vList6"/>
    <dgm:cxn modelId="{B86FCA43-D4CB-41E7-9FE1-87FFABF38D16}" type="presOf" srcId="{2611384C-7E90-48DB-9E98-0F8B7E73CD08}" destId="{2ED5F12A-7B34-4B11-8301-92702D3750C5}" srcOrd="0" destOrd="4" presId="urn:microsoft.com/office/officeart/2005/8/layout/vList6"/>
    <dgm:cxn modelId="{EEEA4465-367F-4998-B4C6-0F1BECDE0437}" type="presOf" srcId="{023D208C-A2E9-4ABB-BB30-2BCC58507BC4}" destId="{2ED5F12A-7B34-4B11-8301-92702D3750C5}" srcOrd="0" destOrd="2" presId="urn:microsoft.com/office/officeart/2005/8/layout/vList6"/>
    <dgm:cxn modelId="{48E4CE6C-DD8D-4611-AC48-50FDE5E33F60}" srcId="{41741D54-B491-4456-87C2-678206B4CAF4}" destId="{98D696DB-1E43-46D0-9485-4EE51FCD6920}" srcOrd="0" destOrd="0" parTransId="{C29DC964-BD2A-4D4B-A499-EBC52EAF6FE2}" sibTransId="{9DE821A3-9660-4A43-BA3A-791574CFAEA7}"/>
    <dgm:cxn modelId="{316E794D-4896-44BA-902B-AB3354DB6DA8}" srcId="{41741D54-B491-4456-87C2-678206B4CAF4}" destId="{2611384C-7E90-48DB-9E98-0F8B7E73CD08}" srcOrd="4" destOrd="0" parTransId="{F317E177-3EC0-48BF-BF53-BF36F9566498}" sibTransId="{3EA47926-C6E4-41B2-A376-47B6EE747DC4}"/>
    <dgm:cxn modelId="{44DD854D-620C-4B3E-8E85-FBB44856E13D}" type="presOf" srcId="{98D696DB-1E43-46D0-9485-4EE51FCD6920}" destId="{2ED5F12A-7B34-4B11-8301-92702D3750C5}" srcOrd="0" destOrd="0" presId="urn:microsoft.com/office/officeart/2005/8/layout/vList6"/>
    <dgm:cxn modelId="{515D594F-CB63-499D-AFE8-FB10C1E2B214}" srcId="{41741D54-B491-4456-87C2-678206B4CAF4}" destId="{058F8BFF-4F53-474A-B592-2E43F0B731B2}" srcOrd="3" destOrd="0" parTransId="{A4CBA7AC-CE6A-492B-A5A5-B7009021F399}" sibTransId="{EC66552F-A373-48D4-93B6-E4C36F08A776}"/>
    <dgm:cxn modelId="{5980EB55-783F-4E7D-9143-853312F34BC5}" srcId="{CEB0B1D8-F6EC-466D-931A-7D10D0C6C741}" destId="{41741D54-B491-4456-87C2-678206B4CAF4}" srcOrd="0" destOrd="0" parTransId="{F0128328-C2B1-4D98-B7C5-C30A1326029A}" sibTransId="{264FB746-97C6-42D8-B705-0A8A8BE12B62}"/>
    <dgm:cxn modelId="{57E7598D-8EAC-4AFA-AE8D-3B5DC2A12FDD}" srcId="{41741D54-B491-4456-87C2-678206B4CAF4}" destId="{1A83DBDF-EB05-4B7F-B515-B4A4F5DAE77E}" srcOrd="1" destOrd="0" parTransId="{CEF10AEF-7781-405C-8A0E-F46795C189B4}" sibTransId="{3C6E1982-7D48-4A17-916C-0AA0FB919727}"/>
    <dgm:cxn modelId="{54E8929C-8CF7-4387-A4D8-6778BE77CE13}" srcId="{41741D54-B491-4456-87C2-678206B4CAF4}" destId="{023D208C-A2E9-4ABB-BB30-2BCC58507BC4}" srcOrd="2" destOrd="0" parTransId="{821671A3-8FD9-4CFF-B1F9-825C64CB5124}" sibTransId="{B6CF8275-F5DE-4519-B92C-E51F8BB6C738}"/>
    <dgm:cxn modelId="{A694ADC6-3604-4458-9EED-B49C3D9C0058}" type="presOf" srcId="{1A83DBDF-EB05-4B7F-B515-B4A4F5DAE77E}" destId="{2ED5F12A-7B34-4B11-8301-92702D3750C5}" srcOrd="0" destOrd="1" presId="urn:microsoft.com/office/officeart/2005/8/layout/vList6"/>
    <dgm:cxn modelId="{CBA251EF-6168-4DD1-904B-18A03A319E1B}" type="presOf" srcId="{CEB0B1D8-F6EC-466D-931A-7D10D0C6C741}" destId="{B0BF32CE-6A15-48EF-A8D3-6A8E7F84CC7E}" srcOrd="0" destOrd="0" presId="urn:microsoft.com/office/officeart/2005/8/layout/vList6"/>
    <dgm:cxn modelId="{7D3BA344-D19D-4308-A2C4-3578AF519AF5}" type="presParOf" srcId="{B0BF32CE-6A15-48EF-A8D3-6A8E7F84CC7E}" destId="{E562A3BF-6553-4A85-BDE2-5277547B3217}" srcOrd="0" destOrd="0" presId="urn:microsoft.com/office/officeart/2005/8/layout/vList6"/>
    <dgm:cxn modelId="{94181667-601B-4C7C-8483-2B2A7AE12248}" type="presParOf" srcId="{E562A3BF-6553-4A85-BDE2-5277547B3217}" destId="{FB63900E-18AC-4C61-8091-04C394883376}" srcOrd="0" destOrd="0" presId="urn:microsoft.com/office/officeart/2005/8/layout/vList6"/>
    <dgm:cxn modelId="{2DFF7023-12C5-44CD-A6D6-F5AB1BD70FE3}" type="presParOf" srcId="{E562A3BF-6553-4A85-BDE2-5277547B3217}" destId="{2ED5F12A-7B34-4B11-8301-92702D3750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9B7F8-45D2-427B-AB97-3F3A8B0B754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D29CE1C-F16E-41AB-B180-5E3FBC543394}">
      <dgm:prSet phldrT="[Texto]"/>
      <dgm:spPr/>
      <dgm:t>
        <a:bodyPr/>
        <a:lstStyle/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Bienvenida y presentación del equipo </a:t>
          </a:r>
          <a:r>
            <a:rPr lang="es-CO" dirty="0">
              <a:solidFill>
                <a:srgbClr val="000000"/>
              </a:solidFill>
              <a:latin typeface="ArialNarrow-Identity-H"/>
            </a:rPr>
            <a:t>acompañante y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participantes con actividades para romper el hielo y generar confianza.</a:t>
          </a:r>
          <a:endParaRPr lang="es-CO" dirty="0"/>
        </a:p>
      </dgm:t>
    </dgm:pt>
    <dgm:pt modelId="{7FF437D0-6805-4F7B-802D-C256686FA678}" type="parTrans" cxnId="{B3124A16-8C8C-4BA6-AF78-4709D06B57F7}">
      <dgm:prSet/>
      <dgm:spPr/>
      <dgm:t>
        <a:bodyPr/>
        <a:lstStyle/>
        <a:p>
          <a:endParaRPr lang="es-CO"/>
        </a:p>
      </dgm:t>
    </dgm:pt>
    <dgm:pt modelId="{5336B0CA-52DC-4AF9-AF4D-408882DC6668}" type="sibTrans" cxnId="{B3124A16-8C8C-4BA6-AF78-4709D06B57F7}">
      <dgm:prSet/>
      <dgm:spPr/>
      <dgm:t>
        <a:bodyPr/>
        <a:lstStyle/>
        <a:p>
          <a:endParaRPr lang="es-CO"/>
        </a:p>
      </dgm:t>
    </dgm:pt>
    <dgm:pt modelId="{DAB825F4-DAB0-48B6-8DB8-C9CED3154087}">
      <dgm:prSet phldrT="[Texto]"/>
      <dgm:spPr/>
      <dgm:t>
        <a:bodyPr/>
        <a:lstStyle/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Presentar objetivos, agenda, metodología y método de recolección de información.      * </a:t>
          </a:r>
          <a:r>
            <a:rPr lang="es-CO" dirty="0">
              <a:solidFill>
                <a:srgbClr val="000000"/>
              </a:solidFill>
              <a:latin typeface="ArialNarrow-Identity-H"/>
            </a:rPr>
            <a:t>Solicitar consentimiento de participantes para documentar la sesión son fotos, videos y/o grabaciones de audio. </a:t>
          </a:r>
          <a:endParaRPr lang="es-CO" dirty="0"/>
        </a:p>
      </dgm:t>
    </dgm:pt>
    <dgm:pt modelId="{AFA64EB2-F67B-4BE5-A624-BD7D99AC3683}" type="parTrans" cxnId="{96C74EE3-A47A-467F-9801-025FD56B4B03}">
      <dgm:prSet/>
      <dgm:spPr/>
      <dgm:t>
        <a:bodyPr/>
        <a:lstStyle/>
        <a:p>
          <a:endParaRPr lang="es-CO"/>
        </a:p>
      </dgm:t>
    </dgm:pt>
    <dgm:pt modelId="{35DA6D32-9283-4D0A-9746-C86896BEFC6A}" type="sibTrans" cxnId="{96C74EE3-A47A-467F-9801-025FD56B4B03}">
      <dgm:prSet/>
      <dgm:spPr/>
      <dgm:t>
        <a:bodyPr/>
        <a:lstStyle/>
        <a:p>
          <a:endParaRPr lang="es-CO"/>
        </a:p>
      </dgm:t>
    </dgm:pt>
    <dgm:pt modelId="{D2CACC25-8747-4853-845D-DB5CB19E0934}">
      <dgm:prSet phldrT="[Texto]"/>
      <dgm:spPr/>
      <dgm:t>
        <a:bodyPr/>
        <a:lstStyle/>
        <a:p>
          <a:r>
            <a:rPr lang="es-CO" dirty="0">
              <a:solidFill>
                <a:srgbClr val="000000"/>
              </a:solidFill>
              <a:latin typeface="ArialNarrow-Identity-H"/>
            </a:rPr>
            <a:t>* Enfatizar la importancia de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la recolección de información primaria.</a:t>
          </a:r>
        </a:p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dirty="0">
              <a:solidFill>
                <a:srgbClr val="000000"/>
              </a:solidFill>
              <a:latin typeface="ArialNarrow-Identity-H"/>
            </a:rPr>
            <a:t>R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esolver inquietudes sobre qué información se busca recolectar y cómo se utilizará.</a:t>
          </a:r>
          <a:endParaRPr lang="es-CO" dirty="0"/>
        </a:p>
      </dgm:t>
    </dgm:pt>
    <dgm:pt modelId="{4537737F-903E-4581-BFE5-422AC1DC705F}" type="parTrans" cxnId="{E89E509A-F931-44C6-96AA-D14788B48CCA}">
      <dgm:prSet/>
      <dgm:spPr/>
      <dgm:t>
        <a:bodyPr/>
        <a:lstStyle/>
        <a:p>
          <a:endParaRPr lang="es-CO"/>
        </a:p>
      </dgm:t>
    </dgm:pt>
    <dgm:pt modelId="{B5658F7A-F175-4B19-B265-75C973BC1F1C}" type="sibTrans" cxnId="{E89E509A-F931-44C6-96AA-D14788B48CCA}">
      <dgm:prSet/>
      <dgm:spPr/>
      <dgm:t>
        <a:bodyPr/>
        <a:lstStyle/>
        <a:p>
          <a:endParaRPr lang="es-CO"/>
        </a:p>
      </dgm:t>
    </dgm:pt>
    <dgm:pt modelId="{29B023E4-CB63-4089-86B9-C57F29ECDC01}" type="pres">
      <dgm:prSet presAssocID="{7529B7F8-45D2-427B-AB97-3F3A8B0B7547}" presName="linearFlow" presStyleCnt="0">
        <dgm:presLayoutVars>
          <dgm:dir/>
          <dgm:resizeHandles val="exact"/>
        </dgm:presLayoutVars>
      </dgm:prSet>
      <dgm:spPr/>
    </dgm:pt>
    <dgm:pt modelId="{E506C565-4716-4B55-B4DF-7E1A390A4C48}" type="pres">
      <dgm:prSet presAssocID="{7D29CE1C-F16E-41AB-B180-5E3FBC543394}" presName="composite" presStyleCnt="0"/>
      <dgm:spPr/>
    </dgm:pt>
    <dgm:pt modelId="{D120DDB3-A79F-4B76-BCA3-44DCA2381872}" type="pres">
      <dgm:prSet presAssocID="{7D29CE1C-F16E-41AB-B180-5E3FBC54339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AC080FF-E42D-45F4-992B-DE46D73223AD}" type="pres">
      <dgm:prSet presAssocID="{7D29CE1C-F16E-41AB-B180-5E3FBC543394}" presName="txShp" presStyleLbl="node1" presStyleIdx="0" presStyleCnt="3">
        <dgm:presLayoutVars>
          <dgm:bulletEnabled val="1"/>
        </dgm:presLayoutVars>
      </dgm:prSet>
      <dgm:spPr/>
    </dgm:pt>
    <dgm:pt modelId="{312B9A8C-2AA3-4D6B-B7F5-74B4EDF53A5D}" type="pres">
      <dgm:prSet presAssocID="{5336B0CA-52DC-4AF9-AF4D-408882DC6668}" presName="spacing" presStyleCnt="0"/>
      <dgm:spPr/>
    </dgm:pt>
    <dgm:pt modelId="{B367EB2D-6740-44E1-A011-2EA63F3567F7}" type="pres">
      <dgm:prSet presAssocID="{DAB825F4-DAB0-48B6-8DB8-C9CED3154087}" presName="composite" presStyleCnt="0"/>
      <dgm:spPr/>
    </dgm:pt>
    <dgm:pt modelId="{29D85B84-0B8B-4464-907E-3A96E8AC048D}" type="pres">
      <dgm:prSet presAssocID="{DAB825F4-DAB0-48B6-8DB8-C9CED315408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C25DBB-8D78-4AC7-AEB8-79ABF37997FD}" type="pres">
      <dgm:prSet presAssocID="{DAB825F4-DAB0-48B6-8DB8-C9CED3154087}" presName="txShp" presStyleLbl="node1" presStyleIdx="1" presStyleCnt="3">
        <dgm:presLayoutVars>
          <dgm:bulletEnabled val="1"/>
        </dgm:presLayoutVars>
      </dgm:prSet>
      <dgm:spPr/>
    </dgm:pt>
    <dgm:pt modelId="{86A3E97C-7450-4291-9F31-F95B16AD584E}" type="pres">
      <dgm:prSet presAssocID="{35DA6D32-9283-4D0A-9746-C86896BEFC6A}" presName="spacing" presStyleCnt="0"/>
      <dgm:spPr/>
    </dgm:pt>
    <dgm:pt modelId="{C1D50A67-5422-4558-89B7-F20A76724F4C}" type="pres">
      <dgm:prSet presAssocID="{D2CACC25-8747-4853-845D-DB5CB19E0934}" presName="composite" presStyleCnt="0"/>
      <dgm:spPr/>
    </dgm:pt>
    <dgm:pt modelId="{D5C65DF6-276B-4B89-87E6-61B0652130DB}" type="pres">
      <dgm:prSet presAssocID="{D2CACC25-8747-4853-845D-DB5CB19E093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38FF8849-68E9-4CE6-A41F-7A04BAA94F9D}" type="pres">
      <dgm:prSet presAssocID="{D2CACC25-8747-4853-845D-DB5CB19E0934}" presName="txShp" presStyleLbl="node1" presStyleIdx="2" presStyleCnt="3">
        <dgm:presLayoutVars>
          <dgm:bulletEnabled val="1"/>
        </dgm:presLayoutVars>
      </dgm:prSet>
      <dgm:spPr/>
    </dgm:pt>
  </dgm:ptLst>
  <dgm:cxnLst>
    <dgm:cxn modelId="{DDAA5E15-6FD8-4BA8-8FA2-E5E247C76871}" type="presOf" srcId="{7D29CE1C-F16E-41AB-B180-5E3FBC543394}" destId="{5AC080FF-E42D-45F4-992B-DE46D73223AD}" srcOrd="0" destOrd="0" presId="urn:microsoft.com/office/officeart/2005/8/layout/vList3"/>
    <dgm:cxn modelId="{B3124A16-8C8C-4BA6-AF78-4709D06B57F7}" srcId="{7529B7F8-45D2-427B-AB97-3F3A8B0B7547}" destId="{7D29CE1C-F16E-41AB-B180-5E3FBC543394}" srcOrd="0" destOrd="0" parTransId="{7FF437D0-6805-4F7B-802D-C256686FA678}" sibTransId="{5336B0CA-52DC-4AF9-AF4D-408882DC6668}"/>
    <dgm:cxn modelId="{C586093C-40D2-4CE6-BD8C-40711B3CB6E2}" type="presOf" srcId="{D2CACC25-8747-4853-845D-DB5CB19E0934}" destId="{38FF8849-68E9-4CE6-A41F-7A04BAA94F9D}" srcOrd="0" destOrd="0" presId="urn:microsoft.com/office/officeart/2005/8/layout/vList3"/>
    <dgm:cxn modelId="{32D0F371-B2C0-4B31-B3E6-EDDD4C664DAE}" type="presOf" srcId="{DAB825F4-DAB0-48B6-8DB8-C9CED3154087}" destId="{73C25DBB-8D78-4AC7-AEB8-79ABF37997FD}" srcOrd="0" destOrd="0" presId="urn:microsoft.com/office/officeart/2005/8/layout/vList3"/>
    <dgm:cxn modelId="{E89E509A-F931-44C6-96AA-D14788B48CCA}" srcId="{7529B7F8-45D2-427B-AB97-3F3A8B0B7547}" destId="{D2CACC25-8747-4853-845D-DB5CB19E0934}" srcOrd="2" destOrd="0" parTransId="{4537737F-903E-4581-BFE5-422AC1DC705F}" sibTransId="{B5658F7A-F175-4B19-B265-75C973BC1F1C}"/>
    <dgm:cxn modelId="{96C74EE3-A47A-467F-9801-025FD56B4B03}" srcId="{7529B7F8-45D2-427B-AB97-3F3A8B0B7547}" destId="{DAB825F4-DAB0-48B6-8DB8-C9CED3154087}" srcOrd="1" destOrd="0" parTransId="{AFA64EB2-F67B-4BE5-A624-BD7D99AC3683}" sibTransId="{35DA6D32-9283-4D0A-9746-C86896BEFC6A}"/>
    <dgm:cxn modelId="{99D746F1-6639-4DC3-BCA3-27B61ACD6D85}" type="presOf" srcId="{7529B7F8-45D2-427B-AB97-3F3A8B0B7547}" destId="{29B023E4-CB63-4089-86B9-C57F29ECDC01}" srcOrd="0" destOrd="0" presId="urn:microsoft.com/office/officeart/2005/8/layout/vList3"/>
    <dgm:cxn modelId="{7C57A085-1742-4356-8C36-4390AF89B44F}" type="presParOf" srcId="{29B023E4-CB63-4089-86B9-C57F29ECDC01}" destId="{E506C565-4716-4B55-B4DF-7E1A390A4C48}" srcOrd="0" destOrd="0" presId="urn:microsoft.com/office/officeart/2005/8/layout/vList3"/>
    <dgm:cxn modelId="{8AA654A8-EF16-4D0C-9BE6-2D173EE7F535}" type="presParOf" srcId="{E506C565-4716-4B55-B4DF-7E1A390A4C48}" destId="{D120DDB3-A79F-4B76-BCA3-44DCA2381872}" srcOrd="0" destOrd="0" presId="urn:microsoft.com/office/officeart/2005/8/layout/vList3"/>
    <dgm:cxn modelId="{3E12407F-87C6-4550-AB43-9961B7209097}" type="presParOf" srcId="{E506C565-4716-4B55-B4DF-7E1A390A4C48}" destId="{5AC080FF-E42D-45F4-992B-DE46D73223AD}" srcOrd="1" destOrd="0" presId="urn:microsoft.com/office/officeart/2005/8/layout/vList3"/>
    <dgm:cxn modelId="{C9A90B69-18F3-4C75-91BC-378407B85268}" type="presParOf" srcId="{29B023E4-CB63-4089-86B9-C57F29ECDC01}" destId="{312B9A8C-2AA3-4D6B-B7F5-74B4EDF53A5D}" srcOrd="1" destOrd="0" presId="urn:microsoft.com/office/officeart/2005/8/layout/vList3"/>
    <dgm:cxn modelId="{9BD7E6E3-96AC-4432-AF7D-2CA74D1C15DE}" type="presParOf" srcId="{29B023E4-CB63-4089-86B9-C57F29ECDC01}" destId="{B367EB2D-6740-44E1-A011-2EA63F3567F7}" srcOrd="2" destOrd="0" presId="urn:microsoft.com/office/officeart/2005/8/layout/vList3"/>
    <dgm:cxn modelId="{14F92F16-FD38-4E07-AE6E-4F57DDD38E4B}" type="presParOf" srcId="{B367EB2D-6740-44E1-A011-2EA63F3567F7}" destId="{29D85B84-0B8B-4464-907E-3A96E8AC048D}" srcOrd="0" destOrd="0" presId="urn:microsoft.com/office/officeart/2005/8/layout/vList3"/>
    <dgm:cxn modelId="{5D44DE96-FD4E-4C18-B85A-5BB73013E97C}" type="presParOf" srcId="{B367EB2D-6740-44E1-A011-2EA63F3567F7}" destId="{73C25DBB-8D78-4AC7-AEB8-79ABF37997FD}" srcOrd="1" destOrd="0" presId="urn:microsoft.com/office/officeart/2005/8/layout/vList3"/>
    <dgm:cxn modelId="{419F9EF7-2899-41BC-A6A7-994707E3998A}" type="presParOf" srcId="{29B023E4-CB63-4089-86B9-C57F29ECDC01}" destId="{86A3E97C-7450-4291-9F31-F95B16AD584E}" srcOrd="3" destOrd="0" presId="urn:microsoft.com/office/officeart/2005/8/layout/vList3"/>
    <dgm:cxn modelId="{EC8BD651-1CDE-4696-8FA7-CFBA6B52ECC1}" type="presParOf" srcId="{29B023E4-CB63-4089-86B9-C57F29ECDC01}" destId="{C1D50A67-5422-4558-89B7-F20A76724F4C}" srcOrd="4" destOrd="0" presId="urn:microsoft.com/office/officeart/2005/8/layout/vList3"/>
    <dgm:cxn modelId="{0FCF0850-DD30-471D-8A1A-0C8DCECD99F6}" type="presParOf" srcId="{C1D50A67-5422-4558-89B7-F20A76724F4C}" destId="{D5C65DF6-276B-4B89-87E6-61B0652130DB}" srcOrd="0" destOrd="0" presId="urn:microsoft.com/office/officeart/2005/8/layout/vList3"/>
    <dgm:cxn modelId="{072FCE05-1B44-4423-ADBF-76A7D3A3A246}" type="presParOf" srcId="{C1D50A67-5422-4558-89B7-F20A76724F4C}" destId="{38FF8849-68E9-4CE6-A41F-7A04BAA94F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9B7F8-45D2-427B-AB97-3F3A8B0B754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D29CE1C-F16E-41AB-B180-5E3FBC543394}">
      <dgm:prSet phldrT="[Texto]"/>
      <dgm:spPr/>
      <dgm:t>
        <a:bodyPr/>
        <a:lstStyle/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Presentar mapas y elementos que los componen (límites administrativos, ríos, vías). Definir cuál es la mejor manera de ubicar el mapa. </a:t>
          </a:r>
        </a:p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Se recomienda preguntar por dónde sale el sol para </a:t>
          </a:r>
          <a:r>
            <a:rPr lang="es-MX" b="0" i="0" u="none" strike="noStrike" baseline="0" dirty="0">
              <a:solidFill>
                <a:srgbClr val="000000"/>
              </a:solidFill>
              <a:latin typeface="ArialNarrow-Identity-H"/>
            </a:rPr>
            <a:t>ubicar norte geográfico.</a:t>
          </a:r>
          <a:endParaRPr lang="es-CO" dirty="0"/>
        </a:p>
      </dgm:t>
    </dgm:pt>
    <dgm:pt modelId="{7FF437D0-6805-4F7B-802D-C256686FA678}" type="parTrans" cxnId="{B3124A16-8C8C-4BA6-AF78-4709D06B57F7}">
      <dgm:prSet/>
      <dgm:spPr/>
      <dgm:t>
        <a:bodyPr/>
        <a:lstStyle/>
        <a:p>
          <a:endParaRPr lang="es-CO"/>
        </a:p>
      </dgm:t>
    </dgm:pt>
    <dgm:pt modelId="{5336B0CA-52DC-4AF9-AF4D-408882DC6668}" type="sibTrans" cxnId="{B3124A16-8C8C-4BA6-AF78-4709D06B57F7}">
      <dgm:prSet/>
      <dgm:spPr/>
      <dgm:t>
        <a:bodyPr/>
        <a:lstStyle/>
        <a:p>
          <a:endParaRPr lang="es-CO"/>
        </a:p>
      </dgm:t>
    </dgm:pt>
    <dgm:pt modelId="{DAB825F4-DAB0-48B6-8DB8-C9CED3154087}">
      <dgm:prSet phldrT="[Texto]"/>
      <dgm:spPr/>
      <dgm:t>
        <a:bodyPr/>
        <a:lstStyle/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Presentar el sistema de convenciones preparado. </a:t>
          </a:r>
        </a:p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Si la comunidad decide no usarlo, se debe generar colectivamente un nuevo sistema.</a:t>
          </a:r>
        </a:p>
        <a:p>
          <a:r>
            <a:rPr lang="es-CO" dirty="0">
              <a:solidFill>
                <a:srgbClr val="000000"/>
              </a:solidFill>
              <a:latin typeface="ArialNarrow-Identity-H"/>
            </a:rPr>
            <a:t>* Se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recomienda dibujar un recuadro de convenciones en los mapas trabajados entre el equipo y la comunidad.</a:t>
          </a:r>
          <a:endParaRPr lang="es-CO" dirty="0"/>
        </a:p>
      </dgm:t>
    </dgm:pt>
    <dgm:pt modelId="{AFA64EB2-F67B-4BE5-A624-BD7D99AC3683}" type="parTrans" cxnId="{96C74EE3-A47A-467F-9801-025FD56B4B03}">
      <dgm:prSet/>
      <dgm:spPr/>
      <dgm:t>
        <a:bodyPr/>
        <a:lstStyle/>
        <a:p>
          <a:endParaRPr lang="es-CO"/>
        </a:p>
      </dgm:t>
    </dgm:pt>
    <dgm:pt modelId="{35DA6D32-9283-4D0A-9746-C86896BEFC6A}" type="sibTrans" cxnId="{96C74EE3-A47A-467F-9801-025FD56B4B03}">
      <dgm:prSet/>
      <dgm:spPr/>
      <dgm:t>
        <a:bodyPr/>
        <a:lstStyle/>
        <a:p>
          <a:endParaRPr lang="es-CO"/>
        </a:p>
      </dgm:t>
    </dgm:pt>
    <dgm:pt modelId="{D2CACC25-8747-4853-845D-DB5CB19E0934}">
      <dgm:prSet phldrT="[Texto]"/>
      <dgm:spPr/>
      <dgm:t>
        <a:bodyPr/>
        <a:lstStyle/>
        <a:p>
          <a:r>
            <a:rPr lang="es-CO" dirty="0">
              <a:solidFill>
                <a:srgbClr val="000000"/>
              </a:solidFill>
              <a:latin typeface="ArialNarrow-Identity-H"/>
            </a:rPr>
            <a:t>* Se recomienda iniciar el ejercicio con la definición de límites. </a:t>
          </a:r>
        </a:p>
        <a:p>
          <a:r>
            <a:rPr lang="es-CO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Indagar por categorías </a:t>
          </a:r>
          <a:r>
            <a:rPr lang="es-CO" dirty="0">
              <a:solidFill>
                <a:srgbClr val="000000"/>
              </a:solidFill>
              <a:latin typeface="ArialNarrow-Identity-H"/>
            </a:rPr>
            <a:t>con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preguntas orientadoras y usando ejemplos que faciliten la comprensión. </a:t>
          </a:r>
        </a:p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Se debe permitir que las comunidades den el nombre que utilizan para referirse a los lugares, que no siempre concuerdan con la información secundaria.</a:t>
          </a:r>
        </a:p>
        <a:p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dirty="0">
              <a:solidFill>
                <a:srgbClr val="000000"/>
              </a:solidFill>
              <a:latin typeface="Calibri-Identity-H"/>
            </a:rPr>
            <a:t>C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errar la jornada recogiendo resultados y preguntando a la comunidad como se sintieron en el ejercicio, resolviendo tam</a:t>
          </a:r>
          <a:r>
            <a:rPr lang="es-CO" dirty="0">
              <a:solidFill>
                <a:srgbClr val="000000"/>
              </a:solidFill>
              <a:latin typeface="ArialNarrow-Identity-H"/>
            </a:rPr>
            <a:t>bién </a:t>
          </a:r>
          <a:r>
            <a:rPr lang="es-CO" b="0" i="0" u="none" strike="noStrike" baseline="0" dirty="0">
              <a:solidFill>
                <a:srgbClr val="000000"/>
              </a:solidFill>
              <a:latin typeface="ArialNarrow-Identity-H"/>
            </a:rPr>
            <a:t>preguntas e inquietudes de participantes sobre la OCM.</a:t>
          </a:r>
          <a:endParaRPr lang="es-CO" dirty="0"/>
        </a:p>
      </dgm:t>
    </dgm:pt>
    <dgm:pt modelId="{4537737F-903E-4581-BFE5-422AC1DC705F}" type="parTrans" cxnId="{E89E509A-F931-44C6-96AA-D14788B48CCA}">
      <dgm:prSet/>
      <dgm:spPr/>
      <dgm:t>
        <a:bodyPr/>
        <a:lstStyle/>
        <a:p>
          <a:endParaRPr lang="es-CO"/>
        </a:p>
      </dgm:t>
    </dgm:pt>
    <dgm:pt modelId="{B5658F7A-F175-4B19-B265-75C973BC1F1C}" type="sibTrans" cxnId="{E89E509A-F931-44C6-96AA-D14788B48CCA}">
      <dgm:prSet/>
      <dgm:spPr/>
      <dgm:t>
        <a:bodyPr/>
        <a:lstStyle/>
        <a:p>
          <a:endParaRPr lang="es-CO"/>
        </a:p>
      </dgm:t>
    </dgm:pt>
    <dgm:pt modelId="{29B023E4-CB63-4089-86B9-C57F29ECDC01}" type="pres">
      <dgm:prSet presAssocID="{7529B7F8-45D2-427B-AB97-3F3A8B0B7547}" presName="linearFlow" presStyleCnt="0">
        <dgm:presLayoutVars>
          <dgm:dir/>
          <dgm:resizeHandles val="exact"/>
        </dgm:presLayoutVars>
      </dgm:prSet>
      <dgm:spPr/>
    </dgm:pt>
    <dgm:pt modelId="{E506C565-4716-4B55-B4DF-7E1A390A4C48}" type="pres">
      <dgm:prSet presAssocID="{7D29CE1C-F16E-41AB-B180-5E3FBC543394}" presName="composite" presStyleCnt="0"/>
      <dgm:spPr/>
    </dgm:pt>
    <dgm:pt modelId="{D120DDB3-A79F-4B76-BCA3-44DCA2381872}" type="pres">
      <dgm:prSet presAssocID="{7D29CE1C-F16E-41AB-B180-5E3FBC54339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5AC080FF-E42D-45F4-992B-DE46D73223AD}" type="pres">
      <dgm:prSet presAssocID="{7D29CE1C-F16E-41AB-B180-5E3FBC543394}" presName="txShp" presStyleLbl="node1" presStyleIdx="0" presStyleCnt="3">
        <dgm:presLayoutVars>
          <dgm:bulletEnabled val="1"/>
        </dgm:presLayoutVars>
      </dgm:prSet>
      <dgm:spPr/>
    </dgm:pt>
    <dgm:pt modelId="{312B9A8C-2AA3-4D6B-B7F5-74B4EDF53A5D}" type="pres">
      <dgm:prSet presAssocID="{5336B0CA-52DC-4AF9-AF4D-408882DC6668}" presName="spacing" presStyleCnt="0"/>
      <dgm:spPr/>
    </dgm:pt>
    <dgm:pt modelId="{B367EB2D-6740-44E1-A011-2EA63F3567F7}" type="pres">
      <dgm:prSet presAssocID="{DAB825F4-DAB0-48B6-8DB8-C9CED3154087}" presName="composite" presStyleCnt="0"/>
      <dgm:spPr/>
    </dgm:pt>
    <dgm:pt modelId="{29D85B84-0B8B-4464-907E-3A96E8AC048D}" type="pres">
      <dgm:prSet presAssocID="{DAB825F4-DAB0-48B6-8DB8-C9CED315408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3C25DBB-8D78-4AC7-AEB8-79ABF37997FD}" type="pres">
      <dgm:prSet presAssocID="{DAB825F4-DAB0-48B6-8DB8-C9CED3154087}" presName="txShp" presStyleLbl="node1" presStyleIdx="1" presStyleCnt="3">
        <dgm:presLayoutVars>
          <dgm:bulletEnabled val="1"/>
        </dgm:presLayoutVars>
      </dgm:prSet>
      <dgm:spPr/>
    </dgm:pt>
    <dgm:pt modelId="{86A3E97C-7450-4291-9F31-F95B16AD584E}" type="pres">
      <dgm:prSet presAssocID="{35DA6D32-9283-4D0A-9746-C86896BEFC6A}" presName="spacing" presStyleCnt="0"/>
      <dgm:spPr/>
    </dgm:pt>
    <dgm:pt modelId="{C1D50A67-5422-4558-89B7-F20A76724F4C}" type="pres">
      <dgm:prSet presAssocID="{D2CACC25-8747-4853-845D-DB5CB19E0934}" presName="composite" presStyleCnt="0"/>
      <dgm:spPr/>
    </dgm:pt>
    <dgm:pt modelId="{D5C65DF6-276B-4B89-87E6-61B0652130DB}" type="pres">
      <dgm:prSet presAssocID="{D2CACC25-8747-4853-845D-DB5CB19E093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38FF8849-68E9-4CE6-A41F-7A04BAA94F9D}" type="pres">
      <dgm:prSet presAssocID="{D2CACC25-8747-4853-845D-DB5CB19E0934}" presName="txShp" presStyleLbl="node1" presStyleIdx="2" presStyleCnt="3">
        <dgm:presLayoutVars>
          <dgm:bulletEnabled val="1"/>
        </dgm:presLayoutVars>
      </dgm:prSet>
      <dgm:spPr/>
    </dgm:pt>
  </dgm:ptLst>
  <dgm:cxnLst>
    <dgm:cxn modelId="{DDAA5E15-6FD8-4BA8-8FA2-E5E247C76871}" type="presOf" srcId="{7D29CE1C-F16E-41AB-B180-5E3FBC543394}" destId="{5AC080FF-E42D-45F4-992B-DE46D73223AD}" srcOrd="0" destOrd="0" presId="urn:microsoft.com/office/officeart/2005/8/layout/vList3"/>
    <dgm:cxn modelId="{B3124A16-8C8C-4BA6-AF78-4709D06B57F7}" srcId="{7529B7F8-45D2-427B-AB97-3F3A8B0B7547}" destId="{7D29CE1C-F16E-41AB-B180-5E3FBC543394}" srcOrd="0" destOrd="0" parTransId="{7FF437D0-6805-4F7B-802D-C256686FA678}" sibTransId="{5336B0CA-52DC-4AF9-AF4D-408882DC6668}"/>
    <dgm:cxn modelId="{C586093C-40D2-4CE6-BD8C-40711B3CB6E2}" type="presOf" srcId="{D2CACC25-8747-4853-845D-DB5CB19E0934}" destId="{38FF8849-68E9-4CE6-A41F-7A04BAA94F9D}" srcOrd="0" destOrd="0" presId="urn:microsoft.com/office/officeart/2005/8/layout/vList3"/>
    <dgm:cxn modelId="{32D0F371-B2C0-4B31-B3E6-EDDD4C664DAE}" type="presOf" srcId="{DAB825F4-DAB0-48B6-8DB8-C9CED3154087}" destId="{73C25DBB-8D78-4AC7-AEB8-79ABF37997FD}" srcOrd="0" destOrd="0" presId="urn:microsoft.com/office/officeart/2005/8/layout/vList3"/>
    <dgm:cxn modelId="{E89E509A-F931-44C6-96AA-D14788B48CCA}" srcId="{7529B7F8-45D2-427B-AB97-3F3A8B0B7547}" destId="{D2CACC25-8747-4853-845D-DB5CB19E0934}" srcOrd="2" destOrd="0" parTransId="{4537737F-903E-4581-BFE5-422AC1DC705F}" sibTransId="{B5658F7A-F175-4B19-B265-75C973BC1F1C}"/>
    <dgm:cxn modelId="{96C74EE3-A47A-467F-9801-025FD56B4B03}" srcId="{7529B7F8-45D2-427B-AB97-3F3A8B0B7547}" destId="{DAB825F4-DAB0-48B6-8DB8-C9CED3154087}" srcOrd="1" destOrd="0" parTransId="{AFA64EB2-F67B-4BE5-A624-BD7D99AC3683}" sibTransId="{35DA6D32-9283-4D0A-9746-C86896BEFC6A}"/>
    <dgm:cxn modelId="{99D746F1-6639-4DC3-BCA3-27B61ACD6D85}" type="presOf" srcId="{7529B7F8-45D2-427B-AB97-3F3A8B0B7547}" destId="{29B023E4-CB63-4089-86B9-C57F29ECDC01}" srcOrd="0" destOrd="0" presId="urn:microsoft.com/office/officeart/2005/8/layout/vList3"/>
    <dgm:cxn modelId="{7C57A085-1742-4356-8C36-4390AF89B44F}" type="presParOf" srcId="{29B023E4-CB63-4089-86B9-C57F29ECDC01}" destId="{E506C565-4716-4B55-B4DF-7E1A390A4C48}" srcOrd="0" destOrd="0" presId="urn:microsoft.com/office/officeart/2005/8/layout/vList3"/>
    <dgm:cxn modelId="{8AA654A8-EF16-4D0C-9BE6-2D173EE7F535}" type="presParOf" srcId="{E506C565-4716-4B55-B4DF-7E1A390A4C48}" destId="{D120DDB3-A79F-4B76-BCA3-44DCA2381872}" srcOrd="0" destOrd="0" presId="urn:microsoft.com/office/officeart/2005/8/layout/vList3"/>
    <dgm:cxn modelId="{3E12407F-87C6-4550-AB43-9961B7209097}" type="presParOf" srcId="{E506C565-4716-4B55-B4DF-7E1A390A4C48}" destId="{5AC080FF-E42D-45F4-992B-DE46D73223AD}" srcOrd="1" destOrd="0" presId="urn:microsoft.com/office/officeart/2005/8/layout/vList3"/>
    <dgm:cxn modelId="{C9A90B69-18F3-4C75-91BC-378407B85268}" type="presParOf" srcId="{29B023E4-CB63-4089-86B9-C57F29ECDC01}" destId="{312B9A8C-2AA3-4D6B-B7F5-74B4EDF53A5D}" srcOrd="1" destOrd="0" presId="urn:microsoft.com/office/officeart/2005/8/layout/vList3"/>
    <dgm:cxn modelId="{9BD7E6E3-96AC-4432-AF7D-2CA74D1C15DE}" type="presParOf" srcId="{29B023E4-CB63-4089-86B9-C57F29ECDC01}" destId="{B367EB2D-6740-44E1-A011-2EA63F3567F7}" srcOrd="2" destOrd="0" presId="urn:microsoft.com/office/officeart/2005/8/layout/vList3"/>
    <dgm:cxn modelId="{14F92F16-FD38-4E07-AE6E-4F57DDD38E4B}" type="presParOf" srcId="{B367EB2D-6740-44E1-A011-2EA63F3567F7}" destId="{29D85B84-0B8B-4464-907E-3A96E8AC048D}" srcOrd="0" destOrd="0" presId="urn:microsoft.com/office/officeart/2005/8/layout/vList3"/>
    <dgm:cxn modelId="{5D44DE96-FD4E-4C18-B85A-5BB73013E97C}" type="presParOf" srcId="{B367EB2D-6740-44E1-A011-2EA63F3567F7}" destId="{73C25DBB-8D78-4AC7-AEB8-79ABF37997FD}" srcOrd="1" destOrd="0" presId="urn:microsoft.com/office/officeart/2005/8/layout/vList3"/>
    <dgm:cxn modelId="{419F9EF7-2899-41BC-A6A7-994707E3998A}" type="presParOf" srcId="{29B023E4-CB63-4089-86B9-C57F29ECDC01}" destId="{86A3E97C-7450-4291-9F31-F95B16AD584E}" srcOrd="3" destOrd="0" presId="urn:microsoft.com/office/officeart/2005/8/layout/vList3"/>
    <dgm:cxn modelId="{EC8BD651-1CDE-4696-8FA7-CFBA6B52ECC1}" type="presParOf" srcId="{29B023E4-CB63-4089-86B9-C57F29ECDC01}" destId="{C1D50A67-5422-4558-89B7-F20A76724F4C}" srcOrd="4" destOrd="0" presId="urn:microsoft.com/office/officeart/2005/8/layout/vList3"/>
    <dgm:cxn modelId="{0FCF0850-DD30-471D-8A1A-0C8DCECD99F6}" type="presParOf" srcId="{C1D50A67-5422-4558-89B7-F20A76724F4C}" destId="{D5C65DF6-276B-4B89-87E6-61B0652130DB}" srcOrd="0" destOrd="0" presId="urn:microsoft.com/office/officeart/2005/8/layout/vList3"/>
    <dgm:cxn modelId="{072FCE05-1B44-4423-ADBF-76A7D3A3A246}" type="presParOf" srcId="{C1D50A67-5422-4558-89B7-F20A76724F4C}" destId="{38FF8849-68E9-4CE6-A41F-7A04BAA94F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C837C-AEFB-4056-AE1A-4F87F5784A72}">
      <dsp:nvSpPr>
        <dsp:cNvPr id="0" name=""/>
        <dsp:cNvSpPr/>
      </dsp:nvSpPr>
      <dsp:spPr>
        <a:xfrm>
          <a:off x="3238269" y="0"/>
          <a:ext cx="4857404" cy="36029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Geopolítica expansiva.</a:t>
          </a:r>
          <a:endParaRPr lang="es-CO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Organizar administración de tierra firme.</a:t>
          </a:r>
          <a:endParaRPr lang="es-CO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Señalar </a:t>
          </a:r>
          <a:r>
            <a:rPr lang="es-ES" sz="2500" kern="1200" dirty="0" err="1"/>
            <a:t>ocupamientos</a:t>
          </a:r>
          <a:r>
            <a:rPr lang="es-ES" sz="2500" kern="1200" dirty="0"/>
            <a:t>.</a:t>
          </a:r>
          <a:endParaRPr lang="es-CO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Planificar estrategias de invasión.</a:t>
          </a:r>
          <a:endParaRPr lang="es-CO" sz="2500" kern="1200" dirty="0"/>
        </a:p>
      </dsp:txBody>
      <dsp:txXfrm>
        <a:off x="3238269" y="450369"/>
        <a:ext cx="3506297" cy="2702213"/>
      </dsp:txXfrm>
    </dsp:sp>
    <dsp:sp modelId="{E6C225EB-38B5-4D76-800C-96CC370DEC61}">
      <dsp:nvSpPr>
        <dsp:cNvPr id="0" name=""/>
        <dsp:cNvSpPr/>
      </dsp:nvSpPr>
      <dsp:spPr>
        <a:xfrm>
          <a:off x="0" y="0"/>
          <a:ext cx="3238269" cy="3602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Mapa </a:t>
          </a:r>
          <a:endParaRPr lang="es-CO" sz="6500" kern="1200" dirty="0"/>
        </a:p>
      </dsp:txBody>
      <dsp:txXfrm>
        <a:off x="158079" y="158079"/>
        <a:ext cx="2922111" cy="3286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F12A-7B34-4B11-8301-92702D3750C5}">
      <dsp:nvSpPr>
        <dsp:cNvPr id="0" name=""/>
        <dsp:cNvSpPr/>
      </dsp:nvSpPr>
      <dsp:spPr>
        <a:xfrm>
          <a:off x="2839258" y="0"/>
          <a:ext cx="4258887" cy="3481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Relación entre identidad y derechos territoriales.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Lugar del conocimiento tradicional y popular.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Instrumento para dialogar con el Estado.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Tránsito y vehículo a tecnologías.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Refleja la realidad que quiere mostrar.</a:t>
          </a:r>
          <a:endParaRPr lang="es-CO" sz="1800" kern="1200" dirty="0"/>
        </a:p>
      </dsp:txBody>
      <dsp:txXfrm>
        <a:off x="2839258" y="435187"/>
        <a:ext cx="2953328" cy="2611119"/>
      </dsp:txXfrm>
    </dsp:sp>
    <dsp:sp modelId="{FB63900E-18AC-4C61-8091-04C394883376}">
      <dsp:nvSpPr>
        <dsp:cNvPr id="0" name=""/>
        <dsp:cNvSpPr/>
      </dsp:nvSpPr>
      <dsp:spPr>
        <a:xfrm>
          <a:off x="0" y="0"/>
          <a:ext cx="2839258" cy="3481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Proceso de cartografía colaborativa</a:t>
          </a:r>
          <a:endParaRPr lang="es-CO" sz="3200" kern="1200" dirty="0"/>
        </a:p>
      </dsp:txBody>
      <dsp:txXfrm>
        <a:off x="138601" y="138601"/>
        <a:ext cx="2562056" cy="3204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80FF-E42D-45F4-992B-DE46D73223AD}">
      <dsp:nvSpPr>
        <dsp:cNvPr id="0" name=""/>
        <dsp:cNvSpPr/>
      </dsp:nvSpPr>
      <dsp:spPr>
        <a:xfrm rot="10800000">
          <a:off x="2035634" y="2706"/>
          <a:ext cx="6645841" cy="1446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96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Bienvenida y presentación del equipo </a:t>
          </a:r>
          <a:r>
            <a:rPr lang="es-CO" sz="1900" kern="1200" dirty="0">
              <a:solidFill>
                <a:srgbClr val="000000"/>
              </a:solidFill>
              <a:latin typeface="ArialNarrow-Identity-H"/>
            </a:rPr>
            <a:t>acompañante y </a:t>
          </a: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participantes con actividades para romper el hielo y generar confianza.</a:t>
          </a:r>
          <a:endParaRPr lang="es-CO" sz="1900" kern="1200" dirty="0"/>
        </a:p>
      </dsp:txBody>
      <dsp:txXfrm rot="10800000">
        <a:off x="2397315" y="2706"/>
        <a:ext cx="6284160" cy="1446726"/>
      </dsp:txXfrm>
    </dsp:sp>
    <dsp:sp modelId="{D120DDB3-A79F-4B76-BCA3-44DCA2381872}">
      <dsp:nvSpPr>
        <dsp:cNvPr id="0" name=""/>
        <dsp:cNvSpPr/>
      </dsp:nvSpPr>
      <dsp:spPr>
        <a:xfrm>
          <a:off x="1312270" y="2706"/>
          <a:ext cx="1446726" cy="1446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5DBB-8D78-4AC7-AEB8-79ABF37997FD}">
      <dsp:nvSpPr>
        <dsp:cNvPr id="0" name=""/>
        <dsp:cNvSpPr/>
      </dsp:nvSpPr>
      <dsp:spPr>
        <a:xfrm rot="10800000">
          <a:off x="2035634" y="1881291"/>
          <a:ext cx="6645841" cy="1446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96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* Presentar objetivos, agenda, metodología y método de recolección de información.      * </a:t>
          </a:r>
          <a:r>
            <a:rPr lang="es-CO" sz="1900" kern="1200" dirty="0">
              <a:solidFill>
                <a:srgbClr val="000000"/>
              </a:solidFill>
              <a:latin typeface="ArialNarrow-Identity-H"/>
            </a:rPr>
            <a:t>Solicitar consentimiento de participantes para documentar la sesión son fotos, videos y/o grabaciones de audio. </a:t>
          </a:r>
          <a:endParaRPr lang="es-CO" sz="1900" kern="1200" dirty="0"/>
        </a:p>
      </dsp:txBody>
      <dsp:txXfrm rot="10800000">
        <a:off x="2397315" y="1881291"/>
        <a:ext cx="6284160" cy="1446726"/>
      </dsp:txXfrm>
    </dsp:sp>
    <dsp:sp modelId="{29D85B84-0B8B-4464-907E-3A96E8AC048D}">
      <dsp:nvSpPr>
        <dsp:cNvPr id="0" name=""/>
        <dsp:cNvSpPr/>
      </dsp:nvSpPr>
      <dsp:spPr>
        <a:xfrm>
          <a:off x="1312270" y="1881291"/>
          <a:ext cx="1446726" cy="14467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F8849-68E9-4CE6-A41F-7A04BAA94F9D}">
      <dsp:nvSpPr>
        <dsp:cNvPr id="0" name=""/>
        <dsp:cNvSpPr/>
      </dsp:nvSpPr>
      <dsp:spPr>
        <a:xfrm rot="10800000">
          <a:off x="2035634" y="3759876"/>
          <a:ext cx="6645841" cy="1446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96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rgbClr val="000000"/>
              </a:solidFill>
              <a:latin typeface="ArialNarrow-Identity-H"/>
            </a:rPr>
            <a:t>* Enfatizar la importancia de </a:t>
          </a: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la recolección de información primaria.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sz="1900" kern="1200" dirty="0">
              <a:solidFill>
                <a:srgbClr val="000000"/>
              </a:solidFill>
              <a:latin typeface="ArialNarrow-Identity-H"/>
            </a:rPr>
            <a:t>R</a:t>
          </a:r>
          <a:r>
            <a:rPr lang="es-CO" sz="1900" b="0" i="0" u="none" strike="noStrike" kern="1200" baseline="0" dirty="0">
              <a:solidFill>
                <a:srgbClr val="000000"/>
              </a:solidFill>
              <a:latin typeface="ArialNarrow-Identity-H"/>
            </a:rPr>
            <a:t>esolver inquietudes sobre qué información se busca recolectar y cómo se utilizará.</a:t>
          </a:r>
          <a:endParaRPr lang="es-CO" sz="1900" kern="1200" dirty="0"/>
        </a:p>
      </dsp:txBody>
      <dsp:txXfrm rot="10800000">
        <a:off x="2397315" y="3759876"/>
        <a:ext cx="6284160" cy="1446726"/>
      </dsp:txXfrm>
    </dsp:sp>
    <dsp:sp modelId="{D5C65DF6-276B-4B89-87E6-61B0652130DB}">
      <dsp:nvSpPr>
        <dsp:cNvPr id="0" name=""/>
        <dsp:cNvSpPr/>
      </dsp:nvSpPr>
      <dsp:spPr>
        <a:xfrm>
          <a:off x="1312270" y="3759876"/>
          <a:ext cx="1446726" cy="14467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80FF-E42D-45F4-992B-DE46D73223AD}">
      <dsp:nvSpPr>
        <dsp:cNvPr id="0" name=""/>
        <dsp:cNvSpPr/>
      </dsp:nvSpPr>
      <dsp:spPr>
        <a:xfrm rot="10800000">
          <a:off x="2451064" y="2415"/>
          <a:ext cx="8126106" cy="1617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07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Presentar mapas y elementos que los componen (límites administrativos, ríos, vías). Definir cuál es la mejor manera de ubicar el mapa.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Se recomienda preguntar por dónde sale el sol para </a:t>
          </a:r>
          <a:r>
            <a:rPr lang="es-MX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ubicar norte geográfico.</a:t>
          </a:r>
          <a:endParaRPr lang="es-CO" sz="1300" kern="1200" dirty="0"/>
        </a:p>
      </dsp:txBody>
      <dsp:txXfrm rot="10800000">
        <a:off x="2855327" y="2415"/>
        <a:ext cx="7721843" cy="1617052"/>
      </dsp:txXfrm>
    </dsp:sp>
    <dsp:sp modelId="{D120DDB3-A79F-4B76-BCA3-44DCA2381872}">
      <dsp:nvSpPr>
        <dsp:cNvPr id="0" name=""/>
        <dsp:cNvSpPr/>
      </dsp:nvSpPr>
      <dsp:spPr>
        <a:xfrm>
          <a:off x="1642538" y="2415"/>
          <a:ext cx="1617052" cy="16170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5DBB-8D78-4AC7-AEB8-79ABF37997FD}">
      <dsp:nvSpPr>
        <dsp:cNvPr id="0" name=""/>
        <dsp:cNvSpPr/>
      </dsp:nvSpPr>
      <dsp:spPr>
        <a:xfrm rot="10800000">
          <a:off x="2451064" y="2102171"/>
          <a:ext cx="8126106" cy="1617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07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Presentar el sistema de convenciones preparado.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Si la comunidad decide no usarlo, se debe generar colectivamente un nuevo sistema.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rgbClr val="000000"/>
              </a:solidFill>
              <a:latin typeface="ArialNarrow-Identity-H"/>
            </a:rPr>
            <a:t>* Se </a:t>
          </a: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recomienda dibujar un recuadro de convenciones en los mapas trabajados entre el equipo y la comunidad.</a:t>
          </a:r>
          <a:endParaRPr lang="es-CO" sz="1300" kern="1200" dirty="0"/>
        </a:p>
      </dsp:txBody>
      <dsp:txXfrm rot="10800000">
        <a:off x="2855327" y="2102171"/>
        <a:ext cx="7721843" cy="1617052"/>
      </dsp:txXfrm>
    </dsp:sp>
    <dsp:sp modelId="{29D85B84-0B8B-4464-907E-3A96E8AC048D}">
      <dsp:nvSpPr>
        <dsp:cNvPr id="0" name=""/>
        <dsp:cNvSpPr/>
      </dsp:nvSpPr>
      <dsp:spPr>
        <a:xfrm>
          <a:off x="1642538" y="2102171"/>
          <a:ext cx="1617052" cy="16170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F8849-68E9-4CE6-A41F-7A04BAA94F9D}">
      <dsp:nvSpPr>
        <dsp:cNvPr id="0" name=""/>
        <dsp:cNvSpPr/>
      </dsp:nvSpPr>
      <dsp:spPr>
        <a:xfrm rot="10800000">
          <a:off x="2451064" y="4201926"/>
          <a:ext cx="8126106" cy="1617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07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rgbClr val="000000"/>
              </a:solidFill>
              <a:latin typeface="ArialNarrow-Identity-H"/>
            </a:rPr>
            <a:t>* Se recomienda iniciar el ejercicio con la definición de límites.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Indagar por categorías </a:t>
          </a:r>
          <a:r>
            <a:rPr lang="es-CO" sz="1300" kern="1200" dirty="0">
              <a:solidFill>
                <a:srgbClr val="000000"/>
              </a:solidFill>
              <a:latin typeface="ArialNarrow-Identity-H"/>
            </a:rPr>
            <a:t>con </a:t>
          </a: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preguntas orientadoras y usando ejemplos que faciliten la comprensión.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Se debe permitir que las comunidades den el nombre que utilizan para referirse a los lugares, que no siempre concuerdan con la información secundaria.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* </a:t>
          </a:r>
          <a:r>
            <a:rPr lang="es-CO" sz="1300" kern="1200" dirty="0">
              <a:solidFill>
                <a:srgbClr val="000000"/>
              </a:solidFill>
              <a:latin typeface="Calibri-Identity-H"/>
            </a:rPr>
            <a:t>C</a:t>
          </a: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errar la jornada recogiendo resultados y preguntando a la comunidad como se sintieron en el ejercicio, resolviendo tam</a:t>
          </a:r>
          <a:r>
            <a:rPr lang="es-CO" sz="1300" kern="1200" dirty="0">
              <a:solidFill>
                <a:srgbClr val="000000"/>
              </a:solidFill>
              <a:latin typeface="ArialNarrow-Identity-H"/>
            </a:rPr>
            <a:t>bién </a:t>
          </a:r>
          <a:r>
            <a:rPr lang="es-CO" sz="1300" b="0" i="0" u="none" strike="noStrike" kern="1200" baseline="0" dirty="0">
              <a:solidFill>
                <a:srgbClr val="000000"/>
              </a:solidFill>
              <a:latin typeface="ArialNarrow-Identity-H"/>
            </a:rPr>
            <a:t>preguntas e inquietudes de participantes sobre la OCM.</a:t>
          </a:r>
          <a:endParaRPr lang="es-CO" sz="1300" kern="1200" dirty="0"/>
        </a:p>
      </dsp:txBody>
      <dsp:txXfrm rot="10800000">
        <a:off x="2855327" y="4201926"/>
        <a:ext cx="7721843" cy="1617052"/>
      </dsp:txXfrm>
    </dsp:sp>
    <dsp:sp modelId="{D5C65DF6-276B-4B89-87E6-61B0652130DB}">
      <dsp:nvSpPr>
        <dsp:cNvPr id="0" name=""/>
        <dsp:cNvSpPr/>
      </dsp:nvSpPr>
      <dsp:spPr>
        <a:xfrm>
          <a:off x="1642538" y="4201926"/>
          <a:ext cx="1617052" cy="16170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54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84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85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082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4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0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86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1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5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3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8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81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67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1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65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F2FC-137B-44EC-960A-36F91047764E}" type="datetimeFigureOut">
              <a:rPr lang="es-MX" smtClean="0"/>
              <a:t>29/08/2023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830-1FAD-458B-98DF-3F415E335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27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20A6-9BD2-475A-BBAE-9C958E6F299A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AEC058-7A12-41EE-8C9D-71FA74AE50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8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.gov.co/wp-content/uploads/2021/04/COGGO-I-002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t.gov.co/wp-content/uploads/2021/04/COGGO-I-00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11D38-7483-C7E7-3408-031404D36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2658"/>
            <a:ext cx="9144000" cy="2387600"/>
          </a:xfrm>
        </p:spPr>
        <p:txBody>
          <a:bodyPr>
            <a:noAutofit/>
          </a:bodyPr>
          <a:lstStyle/>
          <a:p>
            <a:r>
              <a:rPr lang="es-E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CARTOGRAFÍA SOCIAL</a:t>
            </a:r>
            <a:endParaRPr lang="es-CO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conoclasistas: la práctica del mapeo colectivo | ArchDaily Colombia">
            <a:extLst>
              <a:ext uri="{FF2B5EF4-FFF2-40B4-BE49-F238E27FC236}">
                <a16:creationId xmlns:a16="http://schemas.microsoft.com/office/drawing/2014/main" id="{A0C548DC-9A16-877B-D02D-2BBA5CBB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8" y="2876581"/>
            <a:ext cx="6777471" cy="38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8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47CB2D-583A-F7A8-8195-35F36F95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-9000" contrast="9000"/>
          </a:blip>
          <a:stretch>
            <a:fillRect/>
          </a:stretch>
        </p:blipFill>
        <p:spPr>
          <a:xfrm>
            <a:off x="281457" y="1740159"/>
            <a:ext cx="11629085" cy="337768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ED652B7-D396-FEC9-6357-B87A67C6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84" y="204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Convenciones para un mapa de conflictos territoriales con enfoque intercultural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AB07DA-6535-7F7F-570F-2F44EA2CDDBD}"/>
              </a:ext>
            </a:extLst>
          </p:cNvPr>
          <p:cNvSpPr txBox="1"/>
          <p:nvPr/>
        </p:nvSpPr>
        <p:spPr>
          <a:xfrm>
            <a:off x="281457" y="5189067"/>
            <a:ext cx="115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Agencia Nacional de Tierras.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Instructivo para el desarrollo de talleres de cartografía social, abril 2021.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En: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https://www.ant.gov.co/wp-content/uploads/2021/04/COGGO-I-002.pdf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7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85BAD-E284-495D-90B1-44796004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16" y="191478"/>
            <a:ext cx="10515600" cy="4532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de un taller de cartografía social (ANT, 2021)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60932B-526A-7AF3-0D05-4C4569464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993822"/>
              </p:ext>
            </p:extLst>
          </p:nvPr>
        </p:nvGraphicFramePr>
        <p:xfrm>
          <a:off x="298839" y="1288472"/>
          <a:ext cx="9993746" cy="52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61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85BAD-E284-495D-90B1-44796004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16" y="191478"/>
            <a:ext cx="10515600" cy="4532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de un taller de cartografía social (ANT, 2021)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8281D-635E-2247-5B46-F8E3F147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14" y="707293"/>
            <a:ext cx="11481847" cy="6150707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CO" sz="1300" dirty="0">
              <a:solidFill>
                <a:srgbClr val="000000"/>
              </a:solidFill>
              <a:latin typeface="ArialNarrow-Identity-H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s-CO" sz="1400" b="0" i="0" u="none" strike="noStrike" baseline="0" dirty="0">
              <a:solidFill>
                <a:srgbClr val="000000"/>
              </a:solidFill>
              <a:latin typeface="ArialNarrow-Identity-H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60932B-526A-7AF3-0D05-4C4569464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031202"/>
              </p:ext>
            </p:extLst>
          </p:nvPr>
        </p:nvGraphicFramePr>
        <p:xfrm>
          <a:off x="-1305898" y="845127"/>
          <a:ext cx="12219709" cy="582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79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2C9F34A-FB46-FDDF-8B3E-917C33D8E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12" y="2067143"/>
            <a:ext cx="5721062" cy="382103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3B23942-3448-4E86-5F0B-043DDC0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3" y="589992"/>
            <a:ext cx="10515600" cy="4532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formas de cartografía social, participativa o colaborativa.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5EF604-44EC-92AA-3C18-5E1D9E87D9C6}"/>
              </a:ext>
            </a:extLst>
          </p:cNvPr>
          <p:cNvSpPr txBox="1"/>
          <p:nvPr/>
        </p:nvSpPr>
        <p:spPr>
          <a:xfrm>
            <a:off x="6664036" y="2967335"/>
            <a:ext cx="347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Recorrido por las zonas mapeadas colectivamente, para alimentar el mapeo, y tener otras fuentes como vecinos.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803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3B23942-3448-4E86-5F0B-043DDC0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3" y="589992"/>
            <a:ext cx="10515600" cy="4532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formas de cartografía social, participativa o colaborativa.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5EF604-44EC-92AA-3C18-5E1D9E87D9C6}"/>
              </a:ext>
            </a:extLst>
          </p:cNvPr>
          <p:cNvSpPr txBox="1"/>
          <p:nvPr/>
        </p:nvSpPr>
        <p:spPr>
          <a:xfrm>
            <a:off x="6664036" y="2967335"/>
            <a:ext cx="3477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Exponer bases cartográficas en las paredes, y sobre ellas les participantes dibujan y complementan el tema trabajado. Pueden usarse íconos y marcadores.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862B66-6A30-046E-CC84-311F2C4D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8" y="2244869"/>
            <a:ext cx="5191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7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3B23942-3448-4E86-5F0B-043DDC0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3" y="589992"/>
            <a:ext cx="10515600" cy="4532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formas de cartografía social, participativa o colaborativa.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5EF604-44EC-92AA-3C18-5E1D9E87D9C6}"/>
              </a:ext>
            </a:extLst>
          </p:cNvPr>
          <p:cNvSpPr txBox="1"/>
          <p:nvPr/>
        </p:nvSpPr>
        <p:spPr>
          <a:xfrm>
            <a:off x="6664036" y="2967335"/>
            <a:ext cx="3477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Fotografía de paisajes antes del trabajo grupal, y posteriormente se alimenta explicando las problemáticas identificadas.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6C3F11-049B-9DF6-B597-02128FCB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77749"/>
            <a:ext cx="5038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AEC6CF-7985-3E25-F58A-8EDB5131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37521"/>
            <a:ext cx="5067300" cy="40671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51B0BB5-B66D-79F4-2387-5F3E711511F0}"/>
              </a:ext>
            </a:extLst>
          </p:cNvPr>
          <p:cNvSpPr txBox="1">
            <a:spLocks/>
          </p:cNvSpPr>
          <p:nvPr/>
        </p:nvSpPr>
        <p:spPr>
          <a:xfrm>
            <a:off x="116243" y="589992"/>
            <a:ext cx="10515600" cy="453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formas de cartografía social, participativa o colaborativa.</a:t>
            </a:r>
            <a:endParaRPr lang="es-MX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688515-14EF-1938-1B6F-39ED48181AA3}"/>
              </a:ext>
            </a:extLst>
          </p:cNvPr>
          <p:cNvSpPr txBox="1"/>
          <p:nvPr/>
        </p:nvSpPr>
        <p:spPr>
          <a:xfrm>
            <a:off x="6664036" y="2967335"/>
            <a:ext cx="347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Línea de tiempo mostrando la transformación de espacios: ¿Qué había antes? ¿Cómo se transformó como es ahora?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719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85DFC3-4286-6219-0C71-49B0C3934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35" y="119794"/>
            <a:ext cx="10078161" cy="665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30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62ACC1C-CD98-3C7F-DFF7-5AC7660ECA1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528">
                  <a:extLst>
                    <a:ext uri="{9D8B030D-6E8A-4147-A177-3AD203B41FA5}">
                      <a16:colId xmlns:a16="http://schemas.microsoft.com/office/drawing/2014/main" val="84057265"/>
                    </a:ext>
                  </a:extLst>
                </a:gridCol>
                <a:gridCol w="5141736">
                  <a:extLst>
                    <a:ext uri="{9D8B030D-6E8A-4147-A177-3AD203B41FA5}">
                      <a16:colId xmlns:a16="http://schemas.microsoft.com/office/drawing/2014/main" val="3744687793"/>
                    </a:ext>
                  </a:extLst>
                </a:gridCol>
                <a:gridCol w="5141736">
                  <a:extLst>
                    <a:ext uri="{9D8B030D-6E8A-4147-A177-3AD203B41FA5}">
                      <a16:colId xmlns:a16="http://schemas.microsoft.com/office/drawing/2014/main" val="1170505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CARTOGRAFÍA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CARTOGRAFÍA INSTITUCIONAL (cartesiana, euclidiana)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3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Territorio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Representa las variables importantes para cada territorio desde un autorreconocimiento de la comunidad que participa.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Se representa lo que se define como prioritario para la definición del Estado-nación.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9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Procedimientos cualitativos donde la comunidad es el actor principal, predominando el lenguaje oral y la representación simbólica.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Utilización de instrumentos rígidos para recoger determinada información y metodologías estadísticas.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Interés-poder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Se legitima un proceso en el que se reconocen los intereses de la comunidad como motor de los procesos sociales. Autodeterminación del territorio.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Solo se toma en cuenta el interés institucional o empresarial.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55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Métodos participativos en donde aportan la comunidad y los expertos: en la elaboración conjunta del mapa se plasma el conocimiento colectivo, el entorno cultural y las potencialidades del territorio.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Métodos cuantitativos. Grupo de “expertos”. Se representan los intereses misionales de la institución y el Estado.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8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Representación del espacio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Combinación del espacio percibido, concebido y vivido, incluyendo las relaciones territoriales (conflictos, temporalidades, deseos, etc.).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Representación del espacio percibido (euclidiano), en donde prevalece la georreferenciación.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1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Escala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Definida por el nivel de participación y objeto. Generalmente escalas detalladas.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Nivel de agregación. Varias escalas y niveles de generalización.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7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Sistematización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Todavía son incipientes los sistemas de documentación de la información recolectada. Búsqueda del puente con la cartografía institucional.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Se avanza en la sofisticación de softwares y políticas de sistematización de la información.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127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1112041-3089-60EA-FD7F-DDCD8A200B6E}"/>
              </a:ext>
            </a:extLst>
          </p:cNvPr>
          <p:cNvSpPr txBox="1"/>
          <p:nvPr/>
        </p:nvSpPr>
        <p:spPr>
          <a:xfrm>
            <a:off x="394578" y="6396335"/>
            <a:ext cx="115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Barrera, 2009. Tomado de: Agencia Nacional de Tierras.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Instructivo para el desarrollo de talleres de cartografía social, abril 2021.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En: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https://www.ant.gov.co/wp-content/uploads/2021/04/COGGO-I-002.pdf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E5A2D7E-88EB-DBF1-B848-3DA5A802E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99182"/>
              </p:ext>
            </p:extLst>
          </p:nvPr>
        </p:nvGraphicFramePr>
        <p:xfrm>
          <a:off x="1246909" y="539558"/>
          <a:ext cx="8095674" cy="360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8DDAE5A-AE04-B001-C042-DE81C90CD301}"/>
              </a:ext>
            </a:extLst>
          </p:cNvPr>
          <p:cNvSpPr txBox="1"/>
          <p:nvPr/>
        </p:nvSpPr>
        <p:spPr>
          <a:xfrm>
            <a:off x="2175164" y="4668981"/>
            <a:ext cx="647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“Los mapas son herramientas ideológicas. La confección de los mapas es uno de los principales instrumentos que el poder dominante ha utilizado para la apropiación utilitaria de los territorios”.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8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CB27C8-681A-611A-2E80-24C43468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0073" cy="36387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540E57-854F-D115-8D7B-4EDBAAF6F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3" r="13522" b="8869"/>
          <a:stretch/>
        </p:blipFill>
        <p:spPr>
          <a:xfrm>
            <a:off x="6470073" y="2858158"/>
            <a:ext cx="5721927" cy="3999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E8D52A-DD39-BA07-CDB9-0D9F871DC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10" y="3752089"/>
            <a:ext cx="4496918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C4B9A6-5A50-85A1-0775-558F676A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8388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0019F5-BD63-93A5-30F6-C9E9C1186B00}"/>
              </a:ext>
            </a:extLst>
          </p:cNvPr>
          <p:cNvSpPr txBox="1"/>
          <p:nvPr/>
        </p:nvSpPr>
        <p:spPr>
          <a:xfrm>
            <a:off x="8708388" y="1454727"/>
            <a:ext cx="3483612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Primer mapa de Colombia (1822)  impreso en un Atlas de la casa de impresores Carey &amp; Lea elaborado por John </a:t>
            </a:r>
            <a:r>
              <a:rPr lang="es-C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Finlayson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es-CO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Pugna entre Estados Unidos e Inglaterra que reconocen independencia de Estados Unidos y Colombia, pero no la de Haití. Opuesto a Prusia, Rusia, Austria y España que no reconocen estas naciones.  </a:t>
            </a:r>
          </a:p>
          <a:p>
            <a:endParaRPr lang="es-CO" dirty="0">
              <a:latin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</a:rPr>
              <a:t>El trazo y reconocimiento del mapa y sus límites es lo que da origen a las primeras naciones.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073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F43D8C-86B9-BA75-674E-128F26AA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97" y="0"/>
            <a:ext cx="5425644" cy="685800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49BC29-DF25-70DC-9882-8BD8B664F305}"/>
              </a:ext>
            </a:extLst>
          </p:cNvPr>
          <p:cNvSpPr txBox="1"/>
          <p:nvPr/>
        </p:nvSpPr>
        <p:spPr>
          <a:xfrm>
            <a:off x="6913419" y="2258290"/>
            <a:ext cx="3560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Zea, Francisco Antonio. (1766-1822). </a:t>
            </a:r>
            <a:r>
              <a:rPr lang="es-CO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tomado de Humboldt y de otras autoridades recientes.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s-CO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CO" dirty="0">
                <a:latin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s-ES" dirty="0">
                <a:latin typeface="Arial" panose="020B0604020202020204" pitchFamily="34" charset="0"/>
                <a:cs typeface="Times New Roman" panose="02020603050405020304" pitchFamily="18" charset="0"/>
              </a:rPr>
              <a:t>Reconocimiento diplomático de las fronteras de Gran Bretaña a Portugal, colindantes con Colombia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322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03C201-9394-8E4B-3ADD-7F860A78227F}"/>
              </a:ext>
            </a:extLst>
          </p:cNvPr>
          <p:cNvSpPr txBox="1"/>
          <p:nvPr/>
        </p:nvSpPr>
        <p:spPr>
          <a:xfrm>
            <a:off x="2479964" y="4745651"/>
            <a:ext cx="6096000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poder se expresó en la variación y desplazamiento del meridiano de referencia para la elaboración cartográfica, que equivalía al lugar de dominio de la época. Posterior a 1634 el primer meridiano se ubicó en las Islas de Hierro, luego Toledo, Cádiz, París y Greenwich (1884).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8206AB-EE2C-6ADD-E93D-6F45E2A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583"/>
            <a:ext cx="4341091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925C9EA2-EC44-9D8A-6B8D-D0DAD038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1" y="0"/>
            <a:ext cx="3237345" cy="4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271523-E37E-F934-4710-559D7E538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36" y="976746"/>
            <a:ext cx="4607668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8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6F8082-6B5B-A146-BFC4-F4EE7ABD38A9}"/>
              </a:ext>
            </a:extLst>
          </p:cNvPr>
          <p:cNvSpPr/>
          <p:nvPr/>
        </p:nvSpPr>
        <p:spPr>
          <a:xfrm>
            <a:off x="755439" y="736753"/>
            <a:ext cx="835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“O mapeas o te mapean”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51DB29-DC85-6026-2014-04155699AC37}"/>
              </a:ext>
            </a:extLst>
          </p:cNvPr>
          <p:cNvSpPr txBox="1"/>
          <p:nvPr/>
        </p:nvSpPr>
        <p:spPr>
          <a:xfrm>
            <a:off x="755439" y="1796534"/>
            <a:ext cx="835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Contexto: movilización, organización y reconocimiento de los derechos del pueblo indígena. Década de 1980. </a:t>
            </a: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2FDBF6-8498-70CD-268D-D24AEE59F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10697"/>
              </p:ext>
            </p:extLst>
          </p:nvPr>
        </p:nvGraphicFramePr>
        <p:xfrm>
          <a:off x="1383151" y="2639755"/>
          <a:ext cx="7098146" cy="348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89336BF-441E-D60C-AA0E-A921F08104B3}"/>
              </a:ext>
            </a:extLst>
          </p:cNvPr>
          <p:cNvSpPr txBox="1"/>
          <p:nvPr/>
        </p:nvSpPr>
        <p:spPr>
          <a:xfrm>
            <a:off x="755439" y="6211669"/>
            <a:ext cx="835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Levantamiento de mapa en 1998 de indígenas de Guyana para mostrar su territorio tradicional en la cuenca del río </a:t>
            </a:r>
            <a:r>
              <a:rPr lang="es-ES" dirty="0" err="1"/>
              <a:t>Mazarani</a:t>
            </a:r>
            <a:r>
              <a:rPr lang="es-ES" dirty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5424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935FE937CC44A81A239EBC6B069CB" ma:contentTypeVersion="21" ma:contentTypeDescription="Crear nuevo documento." ma:contentTypeScope="" ma:versionID="79b67a81efd44833697e7b053aad0a4f">
  <xsd:schema xmlns:xsd="http://www.w3.org/2001/XMLSchema" xmlns:xs="http://www.w3.org/2001/XMLSchema" xmlns:p="http://schemas.microsoft.com/office/2006/metadata/properties" xmlns:ns2="15874288-9c05-4512-af73-af19acb22242" xmlns:ns3="aa097590-d719-463d-98ca-493a258f97ac" targetNamespace="http://schemas.microsoft.com/office/2006/metadata/properties" ma:root="true" ma:fieldsID="b6147a03f476bc7309afe00095a5ad2b" ns2:_="" ns3:_="">
    <xsd:import namespace="15874288-9c05-4512-af73-af19acb22242"/>
    <xsd:import namespace="aa097590-d719-463d-98ca-493a258f97ac"/>
    <xsd:element name="properties">
      <xsd:complexType>
        <xsd:sequence>
          <xsd:element name="documentManagement">
            <xsd:complexType>
              <xsd:all>
                <xsd:element ref="ns2:Sync" minOccurs="0"/>
                <xsd:element ref="ns2:Activity" minOccurs="0"/>
                <xsd:element ref="ns2:Process" minOccurs="0"/>
                <xsd:element ref="ns2:Type_x0020_of_x0020_Content" minOccurs="0"/>
                <xsd:element ref="ns2:Document_x0020_State" minOccurs="0"/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74288-9c05-4512-af73-af19acb22242" elementFormDefault="qualified">
    <xsd:import namespace="http://schemas.microsoft.com/office/2006/documentManagement/types"/>
    <xsd:import namespace="http://schemas.microsoft.com/office/infopath/2007/PartnerControls"/>
    <xsd:element name="Sync" ma:index="8" nillable="true" ma:displayName="Sync to GINA" ma:indexed="true" ma:internalName="Sync">
      <xsd:simpleType>
        <xsd:restriction base="dms:Boolean"/>
      </xsd:simpleType>
    </xsd:element>
    <xsd:element name="Activity" ma:index="9" nillable="true" ma:displayName="Activity" ma:format="Dropdown" ma:list="eba6a976-96ce-434b-837a-ee1932ead35d" ma:internalName="Activity" ma:showField="Title">
      <xsd:simpleType>
        <xsd:restriction base="dms:Lookup"/>
      </xsd:simpleType>
    </xsd:element>
    <xsd:element name="Process" ma:index="10" nillable="true" ma:displayName="Process" ma:list="eba6a976-96ce-434b-837a-ee1932ead35d" ma:internalName="Process" ma:readOnly="true" ma:showField="ProcessCalc" ma:web="aa097590-d719-463d-98ca-493a258f97ac">
      <xsd:simpleType>
        <xsd:restriction base="dms:Lookup"/>
      </xsd:simpleType>
    </xsd:element>
    <xsd:element name="Type_x0020_of_x0020_Content" ma:index="11" nillable="true" ma:displayName="Type of Content" ma:list="5e1d811e-5315-4c02-b324-baa2cd0e9863" ma:internalName="Type_x0020_of_x0020_Content" ma:showField="Title">
      <xsd:simpleType>
        <xsd:restriction base="dms:Lookup"/>
      </xsd:simpleType>
    </xsd:element>
    <xsd:element name="Document_x0020_State" ma:index="12" nillable="true" ma:displayName="Document State" ma:list="d8a5a0fc-3ad3-4000-88a4-9cb5116d15fc" ma:internalName="Document_x0020_Stat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7dcd140-a7a7-46ce-917b-3d7f1aba0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7590-d719-463d-98ca-493a258f97a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19b631-21b6-4eef-9662-1dc37837215e}" ma:internalName="TaxCatchAll" ma:showField="CatchAllData" ma:web="aa097590-d719-463d-98ca-493a258f9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2C9AC-1104-4FF7-B754-DE58CC58D55F}"/>
</file>

<file path=customXml/itemProps2.xml><?xml version="1.0" encoding="utf-8"?>
<ds:datastoreItem xmlns:ds="http://schemas.openxmlformats.org/officeDocument/2006/customXml" ds:itemID="{1E629D51-3058-48C2-8493-E416E532C04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1052</Words>
  <Application>Microsoft Office PowerPoint</Application>
  <PresentationFormat>Panorámica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ArialNarrow-Identity-H</vt:lpstr>
      <vt:lpstr>Calibri</vt:lpstr>
      <vt:lpstr>Calibri-Identity-H</vt:lpstr>
      <vt:lpstr>Trebuchet MS</vt:lpstr>
      <vt:lpstr>Wingdings 3</vt:lpstr>
      <vt:lpstr>Faceta</vt:lpstr>
      <vt:lpstr>CARTOGRAFÍA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Convenciones para un mapa de conflictos territoriales con enfoque intercultural</vt:lpstr>
      <vt:lpstr>Paso a Paso de un taller de cartografía social (ANT, 2021)</vt:lpstr>
      <vt:lpstr>Paso a Paso de un taller de cartografía social (ANT, 2021)</vt:lpstr>
      <vt:lpstr>Otras formas de cartografía social, participativa o colaborativa.</vt:lpstr>
      <vt:lpstr>Otras formas de cartografía social, participativa o colaborativa.</vt:lpstr>
      <vt:lpstr>Otras formas de cartografía social, participativa o colaborativa.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CARTOGRAFÍA SOCIAL</dc:title>
  <dc:creator>José Miguel Abad</dc:creator>
  <cp:lastModifiedBy>FRANCIS COROLINA CARDENAS FERRUCHO</cp:lastModifiedBy>
  <cp:revision>54</cp:revision>
  <dcterms:created xsi:type="dcterms:W3CDTF">2023-08-28T09:05:33Z</dcterms:created>
  <dcterms:modified xsi:type="dcterms:W3CDTF">2023-08-29T06:17:16Z</dcterms:modified>
</cp:coreProperties>
</file>