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314" r:id="rId4"/>
    <p:sldId id="315" r:id="rId5"/>
    <p:sldId id="316" r:id="rId6"/>
    <p:sldId id="318" r:id="rId7"/>
    <p:sldId id="317" r:id="rId8"/>
    <p:sldId id="319" r:id="rId9"/>
    <p:sldId id="259" r:id="rId10"/>
    <p:sldId id="320" r:id="rId11"/>
    <p:sldId id="260" r:id="rId12"/>
    <p:sldId id="321" r:id="rId13"/>
    <p:sldId id="322" r:id="rId14"/>
    <p:sldId id="323" r:id="rId15"/>
    <p:sldId id="276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BEDE"/>
    <a:srgbClr val="A1E7F0"/>
    <a:srgbClr val="0087C3"/>
    <a:srgbClr val="FFC94C"/>
    <a:srgbClr val="7ECCE5"/>
    <a:srgbClr val="FFE365"/>
    <a:srgbClr val="65DDC6"/>
    <a:srgbClr val="7EB9DF"/>
    <a:srgbClr val="4A9DD2"/>
    <a:srgbClr val="FFB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32" autoAdjust="0"/>
    <p:restoredTop sz="96405"/>
  </p:normalViewPr>
  <p:slideViewPr>
    <p:cSldViewPr snapToGrid="0" showGuides="1">
      <p:cViewPr varScale="1">
        <p:scale>
          <a:sx n="89" d="100"/>
          <a:sy n="89" d="100"/>
        </p:scale>
        <p:origin x="93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9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615A4-064B-4D8D-9932-B08C50481B45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438A3445-5B25-4126-912E-F6DAF1CB0AE6}">
      <dgm:prSet phldrT="[Texto]" custT="1"/>
      <dgm:spPr/>
      <dgm:t>
        <a:bodyPr/>
        <a:lstStyle/>
        <a:p>
          <a:pPr rtl="0"/>
          <a:r>
            <a:rPr lang="es-CO" sz="12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Profesional </a:t>
          </a:r>
          <a:r>
            <a:rPr lang="es-CO" sz="1200" b="1" dirty="0">
              <a:latin typeface="Calibri Light" panose="020F0302020204030204"/>
            </a:rPr>
            <a:t> </a:t>
          </a:r>
          <a:r>
            <a:rPr lang="es-CO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(Universidades – IGAC)</a:t>
          </a:r>
        </a:p>
      </dgm:t>
    </dgm:pt>
    <dgm:pt modelId="{7AEDB6CF-152A-402E-A784-4FC973D3FB34}" type="parTrans" cxnId="{F54B735D-544A-4E37-A463-6011C8CD791E}">
      <dgm:prSet/>
      <dgm:spPr/>
      <dgm:t>
        <a:bodyPr/>
        <a:lstStyle/>
        <a:p>
          <a:endParaRPr lang="es-CO" b="1"/>
        </a:p>
      </dgm:t>
    </dgm:pt>
    <dgm:pt modelId="{594DDDA0-08E8-4ACF-8413-6A0695D0BAED}" type="sibTrans" cxnId="{F54B735D-544A-4E37-A463-6011C8CD791E}">
      <dgm:prSet/>
      <dgm:spPr/>
      <dgm:t>
        <a:bodyPr/>
        <a:lstStyle/>
        <a:p>
          <a:endParaRPr lang="es-CO" b="1"/>
        </a:p>
      </dgm:t>
    </dgm:pt>
    <dgm:pt modelId="{A7CA8F4B-CB82-4D17-93CF-16D0259D0510}">
      <dgm:prSet phldrT="[Texto]" custT="1"/>
      <dgm:spPr/>
      <dgm:t>
        <a:bodyPr/>
        <a:lstStyle/>
        <a:p>
          <a:pPr rtl="0"/>
          <a:r>
            <a:rPr lang="es-CO" sz="15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Técnico/Tecnológico</a:t>
          </a:r>
        </a:p>
        <a:p>
          <a:pPr rtl="0"/>
          <a:r>
            <a:rPr lang="es-CO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(SENA, otras entidades)</a:t>
          </a:r>
        </a:p>
      </dgm:t>
    </dgm:pt>
    <dgm:pt modelId="{E0025728-4791-4863-9B8B-D068366C4FB2}" type="parTrans" cxnId="{73C4B1FD-B8CE-4952-AEDE-B718BB4C616B}">
      <dgm:prSet/>
      <dgm:spPr/>
      <dgm:t>
        <a:bodyPr/>
        <a:lstStyle/>
        <a:p>
          <a:endParaRPr lang="es-CO" b="1"/>
        </a:p>
      </dgm:t>
    </dgm:pt>
    <dgm:pt modelId="{7A702D25-6225-40F9-87A6-AC891C4A8ED1}" type="sibTrans" cxnId="{73C4B1FD-B8CE-4952-AEDE-B718BB4C616B}">
      <dgm:prSet/>
      <dgm:spPr/>
      <dgm:t>
        <a:bodyPr/>
        <a:lstStyle/>
        <a:p>
          <a:endParaRPr lang="es-CO" b="1"/>
        </a:p>
      </dgm:t>
    </dgm:pt>
    <dgm:pt modelId="{3FF42F0D-5B81-4381-B73A-9C66792DC240}">
      <dgm:prSet phldrT="[Texto]" custT="1"/>
      <dgm:spPr/>
      <dgm:t>
        <a:bodyPr/>
        <a:lstStyle/>
        <a:p>
          <a:pPr rtl="0"/>
          <a:r>
            <a:rPr lang="es-CO" sz="12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Reconocedores prediales</a:t>
          </a:r>
          <a:r>
            <a:rPr lang="es-CO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rtl="0"/>
          <a:r>
            <a:rPr lang="es-CO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(Escuela Interétnica de Catastro Multipropósito)</a:t>
          </a:r>
        </a:p>
      </dgm:t>
    </dgm:pt>
    <dgm:pt modelId="{04750081-7605-4C71-A427-1CC20E4EE140}" type="parTrans" cxnId="{DC65C83D-7F39-469C-842E-26BBA97707F5}">
      <dgm:prSet/>
      <dgm:spPr/>
      <dgm:t>
        <a:bodyPr/>
        <a:lstStyle/>
        <a:p>
          <a:endParaRPr lang="es-CO" b="1"/>
        </a:p>
      </dgm:t>
    </dgm:pt>
    <dgm:pt modelId="{2555AD6A-71C7-4080-8255-9019DACB4E3C}" type="sibTrans" cxnId="{DC65C83D-7F39-469C-842E-26BBA97707F5}">
      <dgm:prSet/>
      <dgm:spPr/>
      <dgm:t>
        <a:bodyPr/>
        <a:lstStyle/>
        <a:p>
          <a:endParaRPr lang="es-CO" b="1"/>
        </a:p>
      </dgm:t>
    </dgm:pt>
    <dgm:pt modelId="{8E68EFEA-D987-4723-8E56-C894F8E4646F}">
      <dgm:prSet custT="1"/>
      <dgm:spPr/>
      <dgm:t>
        <a:bodyPr/>
        <a:lstStyle/>
        <a:p>
          <a:pPr rtl="0"/>
          <a:r>
            <a:rPr lang="es-CO" sz="12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Experto/gerencial</a:t>
          </a:r>
          <a:r>
            <a:rPr lang="es-CO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CO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(posgradual)  (Universidades – IGAC)</a:t>
          </a:r>
        </a:p>
      </dgm:t>
    </dgm:pt>
    <dgm:pt modelId="{F309E543-91DA-480B-9772-777F469E1950}" type="parTrans" cxnId="{2C359E80-7EF2-43EF-860C-A1287E1C2AD1}">
      <dgm:prSet/>
      <dgm:spPr/>
      <dgm:t>
        <a:bodyPr/>
        <a:lstStyle/>
        <a:p>
          <a:endParaRPr lang="es-CO" b="1"/>
        </a:p>
      </dgm:t>
    </dgm:pt>
    <dgm:pt modelId="{8A44CB2C-54B3-462F-B835-9163A7DD7899}" type="sibTrans" cxnId="{2C359E80-7EF2-43EF-860C-A1287E1C2AD1}">
      <dgm:prSet/>
      <dgm:spPr/>
      <dgm:t>
        <a:bodyPr/>
        <a:lstStyle/>
        <a:p>
          <a:endParaRPr lang="es-CO" b="1"/>
        </a:p>
      </dgm:t>
    </dgm:pt>
    <dgm:pt modelId="{E3879908-4488-488F-8903-3242998AFE3C}">
      <dgm:prSet phldrT="[Texto]" custT="1"/>
      <dgm:spPr/>
      <dgm:t>
        <a:bodyPr/>
        <a:lstStyle/>
        <a:p>
          <a:pPr rtl="0"/>
          <a:r>
            <a:rPr lang="es-CO" sz="12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Instructivo</a:t>
          </a:r>
          <a:r>
            <a:rPr lang="es-CO" sz="1200" b="1" dirty="0">
              <a:latin typeface="Calibri Light" panose="020F0302020204030204"/>
            </a:rPr>
            <a:t> </a:t>
          </a:r>
          <a:r>
            <a:rPr lang="es-CO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(Cursos IGAC)</a:t>
          </a:r>
        </a:p>
      </dgm:t>
    </dgm:pt>
    <dgm:pt modelId="{5CA6BF83-4D64-4370-BD9F-F47BD226FE12}" type="parTrans" cxnId="{E518B673-2154-43BD-A24B-D3CDC511C999}">
      <dgm:prSet/>
      <dgm:spPr/>
      <dgm:t>
        <a:bodyPr/>
        <a:lstStyle/>
        <a:p>
          <a:endParaRPr lang="es-CO" b="1"/>
        </a:p>
      </dgm:t>
    </dgm:pt>
    <dgm:pt modelId="{C96A054E-A0A5-411F-BD29-F2BF4ED24BB8}" type="sibTrans" cxnId="{E518B673-2154-43BD-A24B-D3CDC511C999}">
      <dgm:prSet/>
      <dgm:spPr/>
      <dgm:t>
        <a:bodyPr/>
        <a:lstStyle/>
        <a:p>
          <a:endParaRPr lang="es-CO" b="1"/>
        </a:p>
      </dgm:t>
    </dgm:pt>
    <dgm:pt modelId="{B0FF53CE-502C-4A01-BF24-110A868749D1}">
      <dgm:prSet phldrT="[Texto]" custT="1"/>
      <dgm:spPr/>
      <dgm:t>
        <a:bodyPr/>
        <a:lstStyle/>
        <a:p>
          <a:pPr rtl="0"/>
          <a:r>
            <a:rPr lang="es-CO" sz="12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Auxiliares Operadores</a:t>
          </a:r>
          <a:r>
            <a:rPr lang="es-CO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rtl="0"/>
          <a:r>
            <a:rPr lang="es-CO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(Escuela Intercultural de Catastro Multipropósito)</a:t>
          </a:r>
        </a:p>
      </dgm:t>
    </dgm:pt>
    <dgm:pt modelId="{26289F14-7FA6-4D06-8B52-CC47A00BBEB1}" type="parTrans" cxnId="{4144A1EE-F654-47EB-B730-2FAFCFDF8D91}">
      <dgm:prSet/>
      <dgm:spPr/>
      <dgm:t>
        <a:bodyPr/>
        <a:lstStyle/>
        <a:p>
          <a:endParaRPr lang="es-CO" b="1"/>
        </a:p>
      </dgm:t>
    </dgm:pt>
    <dgm:pt modelId="{D1C735C1-ECDE-475E-9AB7-C05CB3742B64}" type="sibTrans" cxnId="{4144A1EE-F654-47EB-B730-2FAFCFDF8D91}">
      <dgm:prSet/>
      <dgm:spPr/>
      <dgm:t>
        <a:bodyPr/>
        <a:lstStyle/>
        <a:p>
          <a:endParaRPr lang="es-CO" b="1"/>
        </a:p>
      </dgm:t>
    </dgm:pt>
    <dgm:pt modelId="{ED7BBE24-DC3C-448C-8CAF-CEE34D56E894}" type="pres">
      <dgm:prSet presAssocID="{7A5615A4-064B-4D8D-9932-B08C50481B45}" presName="compositeShape" presStyleCnt="0">
        <dgm:presLayoutVars>
          <dgm:dir/>
          <dgm:resizeHandles/>
        </dgm:presLayoutVars>
      </dgm:prSet>
      <dgm:spPr/>
    </dgm:pt>
    <dgm:pt modelId="{341BA350-2E9A-4AB3-B7B7-051C968F23D1}" type="pres">
      <dgm:prSet presAssocID="{7A5615A4-064B-4D8D-9932-B08C50481B45}" presName="pyramid" presStyleLbl="node1" presStyleIdx="0" presStyleCnt="1"/>
      <dgm:spPr/>
    </dgm:pt>
    <dgm:pt modelId="{93CF4C78-82D3-4934-A983-B8A04C11B21F}" type="pres">
      <dgm:prSet presAssocID="{7A5615A4-064B-4D8D-9932-B08C50481B45}" presName="theList" presStyleCnt="0"/>
      <dgm:spPr/>
    </dgm:pt>
    <dgm:pt modelId="{4E1A0E28-986F-418C-8FC9-9997A62F1715}" type="pres">
      <dgm:prSet presAssocID="{8E68EFEA-D987-4723-8E56-C894F8E4646F}" presName="aNode" presStyleLbl="fgAcc1" presStyleIdx="0" presStyleCnt="6">
        <dgm:presLayoutVars>
          <dgm:bulletEnabled val="1"/>
        </dgm:presLayoutVars>
      </dgm:prSet>
      <dgm:spPr/>
    </dgm:pt>
    <dgm:pt modelId="{16C8B9C4-7301-450E-A3D5-002B81A47F4B}" type="pres">
      <dgm:prSet presAssocID="{8E68EFEA-D987-4723-8E56-C894F8E4646F}" presName="aSpace" presStyleCnt="0"/>
      <dgm:spPr/>
    </dgm:pt>
    <dgm:pt modelId="{C8CD164E-E0C6-4FC9-AD68-9F5014FF8E4A}" type="pres">
      <dgm:prSet presAssocID="{438A3445-5B25-4126-912E-F6DAF1CB0AE6}" presName="aNode" presStyleLbl="fgAcc1" presStyleIdx="1" presStyleCnt="6">
        <dgm:presLayoutVars>
          <dgm:bulletEnabled val="1"/>
        </dgm:presLayoutVars>
      </dgm:prSet>
      <dgm:spPr/>
    </dgm:pt>
    <dgm:pt modelId="{D2F2BDE2-66E2-4E45-B81E-C802A7753665}" type="pres">
      <dgm:prSet presAssocID="{438A3445-5B25-4126-912E-F6DAF1CB0AE6}" presName="aSpace" presStyleCnt="0"/>
      <dgm:spPr/>
    </dgm:pt>
    <dgm:pt modelId="{08E876F4-FEC7-4184-B140-D0677E4B7B2D}" type="pres">
      <dgm:prSet presAssocID="{A7CA8F4B-CB82-4D17-93CF-16D0259D0510}" presName="aNode" presStyleLbl="fgAcc1" presStyleIdx="2" presStyleCnt="6">
        <dgm:presLayoutVars>
          <dgm:bulletEnabled val="1"/>
        </dgm:presLayoutVars>
      </dgm:prSet>
      <dgm:spPr/>
    </dgm:pt>
    <dgm:pt modelId="{F623868D-2D1D-4BA5-90D3-553D54306F60}" type="pres">
      <dgm:prSet presAssocID="{A7CA8F4B-CB82-4D17-93CF-16D0259D0510}" presName="aSpace" presStyleCnt="0"/>
      <dgm:spPr/>
    </dgm:pt>
    <dgm:pt modelId="{13643580-8D3D-4295-9EBD-A575AB69810F}" type="pres">
      <dgm:prSet presAssocID="{3FF42F0D-5B81-4381-B73A-9C66792DC240}" presName="aNode" presStyleLbl="fgAcc1" presStyleIdx="3" presStyleCnt="6" custLinFactY="71616" custLinFactNeighborX="2074" custLinFactNeighborY="100000">
        <dgm:presLayoutVars>
          <dgm:bulletEnabled val="1"/>
        </dgm:presLayoutVars>
      </dgm:prSet>
      <dgm:spPr/>
    </dgm:pt>
    <dgm:pt modelId="{5EE50320-A2D5-41F4-A55D-3DBDDCB2BD96}" type="pres">
      <dgm:prSet presAssocID="{3FF42F0D-5B81-4381-B73A-9C66792DC240}" presName="aSpace" presStyleCnt="0"/>
      <dgm:spPr/>
    </dgm:pt>
    <dgm:pt modelId="{9AD08779-CF55-4D16-973D-87A411889B9F}" type="pres">
      <dgm:prSet presAssocID="{E3879908-4488-488F-8903-3242998AFE3C}" presName="aNode" presStyleLbl="fgAcc1" presStyleIdx="4" presStyleCnt="6" custLinFactY="184942" custLinFactNeighborX="1299" custLinFactNeighborY="200000">
        <dgm:presLayoutVars>
          <dgm:bulletEnabled val="1"/>
        </dgm:presLayoutVars>
      </dgm:prSet>
      <dgm:spPr/>
    </dgm:pt>
    <dgm:pt modelId="{DDCE4E32-DC36-413D-9BE3-B5D3226601DC}" type="pres">
      <dgm:prSet presAssocID="{E3879908-4488-488F-8903-3242998AFE3C}" presName="aSpace" presStyleCnt="0"/>
      <dgm:spPr/>
    </dgm:pt>
    <dgm:pt modelId="{74D0FC5C-EC39-4E8C-88A5-52F2505650E4}" type="pres">
      <dgm:prSet presAssocID="{B0FF53CE-502C-4A01-BF24-110A868749D1}" presName="aNode" presStyleLbl="fgAcc1" presStyleIdx="5" presStyleCnt="6" custLinFactNeighborX="2074" custLinFactNeighborY="-98831">
        <dgm:presLayoutVars>
          <dgm:bulletEnabled val="1"/>
        </dgm:presLayoutVars>
      </dgm:prSet>
      <dgm:spPr/>
    </dgm:pt>
    <dgm:pt modelId="{EC1598F4-C809-4B8C-8F19-AAF7F822E1CF}" type="pres">
      <dgm:prSet presAssocID="{B0FF53CE-502C-4A01-BF24-110A868749D1}" presName="aSpace" presStyleCnt="0"/>
      <dgm:spPr/>
    </dgm:pt>
  </dgm:ptLst>
  <dgm:cxnLst>
    <dgm:cxn modelId="{CEC14919-54D0-48FD-8F08-923DB855D65B}" type="presOf" srcId="{8E68EFEA-D987-4723-8E56-C894F8E4646F}" destId="{4E1A0E28-986F-418C-8FC9-9997A62F1715}" srcOrd="0" destOrd="0" presId="urn:microsoft.com/office/officeart/2005/8/layout/pyramid2"/>
    <dgm:cxn modelId="{DC65C83D-7F39-469C-842E-26BBA97707F5}" srcId="{7A5615A4-064B-4D8D-9932-B08C50481B45}" destId="{3FF42F0D-5B81-4381-B73A-9C66792DC240}" srcOrd="3" destOrd="0" parTransId="{04750081-7605-4C71-A427-1CC20E4EE140}" sibTransId="{2555AD6A-71C7-4080-8255-9019DACB4E3C}"/>
    <dgm:cxn modelId="{8D07DA50-B03C-4AC6-B4F8-E4A2E1AB92FF}" type="presOf" srcId="{7A5615A4-064B-4D8D-9932-B08C50481B45}" destId="{ED7BBE24-DC3C-448C-8CAF-CEE34D56E894}" srcOrd="0" destOrd="0" presId="urn:microsoft.com/office/officeart/2005/8/layout/pyramid2"/>
    <dgm:cxn modelId="{F54B735D-544A-4E37-A463-6011C8CD791E}" srcId="{7A5615A4-064B-4D8D-9932-B08C50481B45}" destId="{438A3445-5B25-4126-912E-F6DAF1CB0AE6}" srcOrd="1" destOrd="0" parTransId="{7AEDB6CF-152A-402E-A784-4FC973D3FB34}" sibTransId="{594DDDA0-08E8-4ACF-8413-6A0695D0BAED}"/>
    <dgm:cxn modelId="{C2058B6C-3E29-4A00-96E9-101A483237A3}" type="presOf" srcId="{3FF42F0D-5B81-4381-B73A-9C66792DC240}" destId="{13643580-8D3D-4295-9EBD-A575AB69810F}" srcOrd="0" destOrd="0" presId="urn:microsoft.com/office/officeart/2005/8/layout/pyramid2"/>
    <dgm:cxn modelId="{E518B673-2154-43BD-A24B-D3CDC511C999}" srcId="{7A5615A4-064B-4D8D-9932-B08C50481B45}" destId="{E3879908-4488-488F-8903-3242998AFE3C}" srcOrd="4" destOrd="0" parTransId="{5CA6BF83-4D64-4370-BD9F-F47BD226FE12}" sibTransId="{C96A054E-A0A5-411F-BD29-F2BF4ED24BB8}"/>
    <dgm:cxn modelId="{2C359E80-7EF2-43EF-860C-A1287E1C2AD1}" srcId="{7A5615A4-064B-4D8D-9932-B08C50481B45}" destId="{8E68EFEA-D987-4723-8E56-C894F8E4646F}" srcOrd="0" destOrd="0" parTransId="{F309E543-91DA-480B-9772-777F469E1950}" sibTransId="{8A44CB2C-54B3-462F-B835-9163A7DD7899}"/>
    <dgm:cxn modelId="{90B635AA-E811-48BC-8139-1CDDDAF01D05}" type="presOf" srcId="{B0FF53CE-502C-4A01-BF24-110A868749D1}" destId="{74D0FC5C-EC39-4E8C-88A5-52F2505650E4}" srcOrd="0" destOrd="0" presId="urn:microsoft.com/office/officeart/2005/8/layout/pyramid2"/>
    <dgm:cxn modelId="{C0E713C6-C4D1-4BB3-91AD-BE8CDF1EB1DA}" type="presOf" srcId="{A7CA8F4B-CB82-4D17-93CF-16D0259D0510}" destId="{08E876F4-FEC7-4184-B140-D0677E4B7B2D}" srcOrd="0" destOrd="0" presId="urn:microsoft.com/office/officeart/2005/8/layout/pyramid2"/>
    <dgm:cxn modelId="{EBE4E6C8-41E3-4955-B81D-2BCF2DFE5450}" type="presOf" srcId="{438A3445-5B25-4126-912E-F6DAF1CB0AE6}" destId="{C8CD164E-E0C6-4FC9-AD68-9F5014FF8E4A}" srcOrd="0" destOrd="0" presId="urn:microsoft.com/office/officeart/2005/8/layout/pyramid2"/>
    <dgm:cxn modelId="{1C6D2FD8-BBD4-4F89-B7AA-71DA945D5558}" type="presOf" srcId="{E3879908-4488-488F-8903-3242998AFE3C}" destId="{9AD08779-CF55-4D16-973D-87A411889B9F}" srcOrd="0" destOrd="0" presId="urn:microsoft.com/office/officeart/2005/8/layout/pyramid2"/>
    <dgm:cxn modelId="{4144A1EE-F654-47EB-B730-2FAFCFDF8D91}" srcId="{7A5615A4-064B-4D8D-9932-B08C50481B45}" destId="{B0FF53CE-502C-4A01-BF24-110A868749D1}" srcOrd="5" destOrd="0" parTransId="{26289F14-7FA6-4D06-8B52-CC47A00BBEB1}" sibTransId="{D1C735C1-ECDE-475E-9AB7-C05CB3742B64}"/>
    <dgm:cxn modelId="{73C4B1FD-B8CE-4952-AEDE-B718BB4C616B}" srcId="{7A5615A4-064B-4D8D-9932-B08C50481B45}" destId="{A7CA8F4B-CB82-4D17-93CF-16D0259D0510}" srcOrd="2" destOrd="0" parTransId="{E0025728-4791-4863-9B8B-D068366C4FB2}" sibTransId="{7A702D25-6225-40F9-87A6-AC891C4A8ED1}"/>
    <dgm:cxn modelId="{87BDA493-6A5D-4A0A-A94C-69DC73D214F9}" type="presParOf" srcId="{ED7BBE24-DC3C-448C-8CAF-CEE34D56E894}" destId="{341BA350-2E9A-4AB3-B7B7-051C968F23D1}" srcOrd="0" destOrd="0" presId="urn:microsoft.com/office/officeart/2005/8/layout/pyramid2"/>
    <dgm:cxn modelId="{66BE835E-F17F-478F-B723-33BAAA007A61}" type="presParOf" srcId="{ED7BBE24-DC3C-448C-8CAF-CEE34D56E894}" destId="{93CF4C78-82D3-4934-A983-B8A04C11B21F}" srcOrd="1" destOrd="0" presId="urn:microsoft.com/office/officeart/2005/8/layout/pyramid2"/>
    <dgm:cxn modelId="{5C5A0D6F-DEE7-4BCA-B755-59C52C71D768}" type="presParOf" srcId="{93CF4C78-82D3-4934-A983-B8A04C11B21F}" destId="{4E1A0E28-986F-418C-8FC9-9997A62F1715}" srcOrd="0" destOrd="0" presId="urn:microsoft.com/office/officeart/2005/8/layout/pyramid2"/>
    <dgm:cxn modelId="{CDF251D6-63C6-48F6-B861-F22B9104D781}" type="presParOf" srcId="{93CF4C78-82D3-4934-A983-B8A04C11B21F}" destId="{16C8B9C4-7301-450E-A3D5-002B81A47F4B}" srcOrd="1" destOrd="0" presId="urn:microsoft.com/office/officeart/2005/8/layout/pyramid2"/>
    <dgm:cxn modelId="{E4D84B48-D4E0-451E-8AE3-05DBA4FFF07D}" type="presParOf" srcId="{93CF4C78-82D3-4934-A983-B8A04C11B21F}" destId="{C8CD164E-E0C6-4FC9-AD68-9F5014FF8E4A}" srcOrd="2" destOrd="0" presId="urn:microsoft.com/office/officeart/2005/8/layout/pyramid2"/>
    <dgm:cxn modelId="{2DFB0A9C-99F9-4B11-86E5-42456AC19CDC}" type="presParOf" srcId="{93CF4C78-82D3-4934-A983-B8A04C11B21F}" destId="{D2F2BDE2-66E2-4E45-B81E-C802A7753665}" srcOrd="3" destOrd="0" presId="urn:microsoft.com/office/officeart/2005/8/layout/pyramid2"/>
    <dgm:cxn modelId="{58754825-2DAD-499C-B63B-5254823CB91D}" type="presParOf" srcId="{93CF4C78-82D3-4934-A983-B8A04C11B21F}" destId="{08E876F4-FEC7-4184-B140-D0677E4B7B2D}" srcOrd="4" destOrd="0" presId="urn:microsoft.com/office/officeart/2005/8/layout/pyramid2"/>
    <dgm:cxn modelId="{664471D3-D6B1-4CEB-9B40-954BA8BC51EE}" type="presParOf" srcId="{93CF4C78-82D3-4934-A983-B8A04C11B21F}" destId="{F623868D-2D1D-4BA5-90D3-553D54306F60}" srcOrd="5" destOrd="0" presId="urn:microsoft.com/office/officeart/2005/8/layout/pyramid2"/>
    <dgm:cxn modelId="{F72C06E8-7CAE-422D-9121-952E94FFF685}" type="presParOf" srcId="{93CF4C78-82D3-4934-A983-B8A04C11B21F}" destId="{13643580-8D3D-4295-9EBD-A575AB69810F}" srcOrd="6" destOrd="0" presId="urn:microsoft.com/office/officeart/2005/8/layout/pyramid2"/>
    <dgm:cxn modelId="{596873A7-182A-43A1-95EC-E5FD95B1FC9E}" type="presParOf" srcId="{93CF4C78-82D3-4934-A983-B8A04C11B21F}" destId="{5EE50320-A2D5-41F4-A55D-3DBDDCB2BD96}" srcOrd="7" destOrd="0" presId="urn:microsoft.com/office/officeart/2005/8/layout/pyramid2"/>
    <dgm:cxn modelId="{0D485B68-3EFA-4FAB-A898-E9E13BAFCE92}" type="presParOf" srcId="{93CF4C78-82D3-4934-A983-B8A04C11B21F}" destId="{9AD08779-CF55-4D16-973D-87A411889B9F}" srcOrd="8" destOrd="0" presId="urn:microsoft.com/office/officeart/2005/8/layout/pyramid2"/>
    <dgm:cxn modelId="{53712FD8-F12B-4E54-B7D3-4352B6D8723F}" type="presParOf" srcId="{93CF4C78-82D3-4934-A983-B8A04C11B21F}" destId="{DDCE4E32-DC36-413D-9BE3-B5D3226601DC}" srcOrd="9" destOrd="0" presId="urn:microsoft.com/office/officeart/2005/8/layout/pyramid2"/>
    <dgm:cxn modelId="{6A780E4A-54BD-4534-A5E5-B7403736FC4E}" type="presParOf" srcId="{93CF4C78-82D3-4934-A983-B8A04C11B21F}" destId="{74D0FC5C-EC39-4E8C-88A5-52F2505650E4}" srcOrd="10" destOrd="0" presId="urn:microsoft.com/office/officeart/2005/8/layout/pyramid2"/>
    <dgm:cxn modelId="{B4D60605-0832-4677-973C-93C478BFE823}" type="presParOf" srcId="{93CF4C78-82D3-4934-A983-B8A04C11B21F}" destId="{EC1598F4-C809-4B8C-8F19-AAF7F822E1C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D808C-13BF-1942-8D78-04E58899DBE0}" type="doc">
      <dgm:prSet loTypeId="urn:microsoft.com/office/officeart/2005/8/layout/cycle5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A61C824-795C-2342-968A-6434240AC8BC}">
      <dgm:prSet phldrT="[Texto]" custT="1"/>
      <dgm:spPr>
        <a:solidFill>
          <a:srgbClr val="01C6A0"/>
        </a:solidFill>
        <a:ln>
          <a:noFill/>
        </a:ln>
      </dgm:spPr>
      <dgm:t>
        <a:bodyPr/>
        <a:lstStyle/>
        <a:p>
          <a:r>
            <a:rPr lang="es-MX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Escuela Intercultural</a:t>
          </a:r>
        </a:p>
        <a:p>
          <a:r>
            <a:rPr lang="es-MX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Catastro Multipropósito</a:t>
          </a:r>
        </a:p>
      </dgm:t>
    </dgm:pt>
    <dgm:pt modelId="{A0380C9E-13AF-A641-8AE7-D6090187D92F}" type="parTrans" cxnId="{B742845F-BFE0-6546-BB09-F3C9073F22F2}">
      <dgm:prSet/>
      <dgm:spPr/>
      <dgm:t>
        <a:bodyPr/>
        <a:lstStyle/>
        <a:p>
          <a:endParaRPr lang="es-MX"/>
        </a:p>
      </dgm:t>
    </dgm:pt>
    <dgm:pt modelId="{957B8DF3-5AD8-E54B-9E6E-FD3A8A6E0839}" type="sibTrans" cxnId="{B742845F-BFE0-6546-BB09-F3C9073F22F2}">
      <dgm:prSet/>
      <dgm:spPr/>
      <dgm:t>
        <a:bodyPr/>
        <a:lstStyle/>
        <a:p>
          <a:endParaRPr lang="es-MX"/>
        </a:p>
      </dgm:t>
    </dgm:pt>
    <dgm:pt modelId="{E9991F99-0FC1-D744-A73E-A7CB71FB9194}">
      <dgm:prSet phldrT="[Texto]" custT="1"/>
      <dgm:spPr>
        <a:solidFill>
          <a:srgbClr val="0087C3"/>
        </a:solidFill>
      </dgm:spPr>
      <dgm:t>
        <a:bodyPr/>
        <a:lstStyle/>
        <a:p>
          <a:r>
            <a: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Formación con enfoque diferencial en CM </a:t>
          </a:r>
        </a:p>
      </dgm:t>
    </dgm:pt>
    <dgm:pt modelId="{4795DDC7-DE9D-3647-B087-81FD5A345D57}" type="parTrans" cxnId="{BBC99EA7-94E9-2346-A6AC-5E67F193DEE3}">
      <dgm:prSet/>
      <dgm:spPr/>
      <dgm:t>
        <a:bodyPr/>
        <a:lstStyle/>
        <a:p>
          <a:endParaRPr lang="es-MX"/>
        </a:p>
      </dgm:t>
    </dgm:pt>
    <dgm:pt modelId="{04229B6E-0754-4547-9ECF-B9AA06D1895B}" type="sibTrans" cxnId="{BBC99EA7-94E9-2346-A6AC-5E67F193DEE3}">
      <dgm:prSet/>
      <dgm:spPr/>
      <dgm:t>
        <a:bodyPr/>
        <a:lstStyle/>
        <a:p>
          <a:endParaRPr lang="es-MX"/>
        </a:p>
      </dgm:t>
    </dgm:pt>
    <dgm:pt modelId="{D52341CB-3740-E244-8868-FF50984C348D}">
      <dgm:prSet phldrT="[Texto]" custT="1"/>
      <dgm:spPr>
        <a:solidFill>
          <a:srgbClr val="0228BB"/>
        </a:solidFill>
      </dgm:spPr>
      <dgm:t>
        <a:bodyPr/>
        <a:lstStyle/>
        <a:p>
          <a:r>
            <a: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Formación de formadores</a:t>
          </a:r>
        </a:p>
      </dgm:t>
    </dgm:pt>
    <dgm:pt modelId="{A0FAE0B0-666E-624F-AE91-E0433949CF35}" type="parTrans" cxnId="{EC2E8399-E12D-AB46-8E59-8894EC57E895}">
      <dgm:prSet/>
      <dgm:spPr/>
      <dgm:t>
        <a:bodyPr/>
        <a:lstStyle/>
        <a:p>
          <a:endParaRPr lang="es-MX"/>
        </a:p>
      </dgm:t>
    </dgm:pt>
    <dgm:pt modelId="{1ACF1137-3F2D-B746-8A2D-88FF417C0362}" type="sibTrans" cxnId="{EC2E8399-E12D-AB46-8E59-8894EC57E895}">
      <dgm:prSet/>
      <dgm:spPr/>
      <dgm:t>
        <a:bodyPr/>
        <a:lstStyle/>
        <a:p>
          <a:endParaRPr lang="es-MX"/>
        </a:p>
      </dgm:t>
    </dgm:pt>
    <dgm:pt modelId="{8865355D-FE52-D749-9278-AC7DD1EC4BDA}">
      <dgm:prSet phldrT="[Texto]" custT="1"/>
      <dgm:spPr>
        <a:solidFill>
          <a:srgbClr val="A82BBC"/>
        </a:solidFill>
      </dgm:spPr>
      <dgm:t>
        <a:bodyPr/>
        <a:lstStyle/>
        <a:p>
          <a:r>
            <a: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Articulación con las IES (SENA y Universidades)</a:t>
          </a:r>
        </a:p>
      </dgm:t>
    </dgm:pt>
    <dgm:pt modelId="{FD8777F6-E5B8-7946-9292-78C9E2F6A4FD}" type="parTrans" cxnId="{093638DB-6A18-2A4E-8C3A-CA3316D9B500}">
      <dgm:prSet/>
      <dgm:spPr/>
      <dgm:t>
        <a:bodyPr/>
        <a:lstStyle/>
        <a:p>
          <a:endParaRPr lang="es-MX"/>
        </a:p>
      </dgm:t>
    </dgm:pt>
    <dgm:pt modelId="{742DD58C-7C4E-3F4C-92E2-0813BE83644A}" type="sibTrans" cxnId="{093638DB-6A18-2A4E-8C3A-CA3316D9B500}">
      <dgm:prSet/>
      <dgm:spPr/>
      <dgm:t>
        <a:bodyPr/>
        <a:lstStyle/>
        <a:p>
          <a:endParaRPr lang="es-MX"/>
        </a:p>
      </dgm:t>
    </dgm:pt>
    <dgm:pt modelId="{4353E560-79F2-CA42-9985-FCA8CA0BEC17}">
      <dgm:prSet phldrT="[Texto]" custT="1"/>
      <dgm:spPr>
        <a:solidFill>
          <a:srgbClr val="E5276F"/>
        </a:solidFill>
      </dgm:spPr>
      <dgm:t>
        <a:bodyPr/>
        <a:lstStyle/>
        <a:p>
          <a:r>
            <a: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Sensibilización y formación interna IGAC </a:t>
          </a:r>
        </a:p>
      </dgm:t>
    </dgm:pt>
    <dgm:pt modelId="{AE757BAE-14B0-E049-98E7-48814B1F4D30}" type="parTrans" cxnId="{07945E4A-F05E-924A-BFB7-F8AE5D614B2A}">
      <dgm:prSet/>
      <dgm:spPr/>
      <dgm:t>
        <a:bodyPr/>
        <a:lstStyle/>
        <a:p>
          <a:endParaRPr lang="es-MX"/>
        </a:p>
      </dgm:t>
    </dgm:pt>
    <dgm:pt modelId="{786A6D95-9B60-B449-BF95-2F4C1D1A28A6}" type="sibTrans" cxnId="{07945E4A-F05E-924A-BFB7-F8AE5D614B2A}">
      <dgm:prSet/>
      <dgm:spPr/>
      <dgm:t>
        <a:bodyPr/>
        <a:lstStyle/>
        <a:p>
          <a:endParaRPr lang="es-MX"/>
        </a:p>
      </dgm:t>
    </dgm:pt>
    <dgm:pt modelId="{81F695D7-03A3-7D44-9101-6EA9BFCFFEC3}">
      <dgm:prSet phldrT="[Texto]" custT="1"/>
      <dgm:spPr>
        <a:solidFill>
          <a:srgbClr val="FE3B00"/>
        </a:solidFill>
      </dgm:spPr>
      <dgm:t>
        <a:bodyPr/>
        <a:lstStyle/>
        <a:p>
          <a:r>
            <a: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Investigación en Metodos declarativos y colaborativos </a:t>
          </a:r>
        </a:p>
      </dgm:t>
    </dgm:pt>
    <dgm:pt modelId="{696D618B-EF42-F94E-B28E-B914F3FD7E1C}" type="parTrans" cxnId="{C7A6F8DA-6ADE-B04C-9A54-FCEB9F94C433}">
      <dgm:prSet/>
      <dgm:spPr/>
      <dgm:t>
        <a:bodyPr/>
        <a:lstStyle/>
        <a:p>
          <a:endParaRPr lang="es-MX"/>
        </a:p>
      </dgm:t>
    </dgm:pt>
    <dgm:pt modelId="{02C3A50B-BD8F-104D-8870-847089DB4C01}" type="sibTrans" cxnId="{C7A6F8DA-6ADE-B04C-9A54-FCEB9F94C433}">
      <dgm:prSet/>
      <dgm:spPr/>
      <dgm:t>
        <a:bodyPr/>
        <a:lstStyle/>
        <a:p>
          <a:endParaRPr lang="es-MX"/>
        </a:p>
      </dgm:t>
    </dgm:pt>
    <dgm:pt modelId="{410753FF-E88C-2D4B-A294-DF9B63922C45}" type="pres">
      <dgm:prSet presAssocID="{9E1D808C-13BF-1942-8D78-04E58899DBE0}" presName="cycle" presStyleCnt="0">
        <dgm:presLayoutVars>
          <dgm:dir/>
          <dgm:resizeHandles val="exact"/>
        </dgm:presLayoutVars>
      </dgm:prSet>
      <dgm:spPr/>
    </dgm:pt>
    <dgm:pt modelId="{6845D4AB-3CA6-8346-8A8A-1C459506E0D2}" type="pres">
      <dgm:prSet presAssocID="{8A61C824-795C-2342-968A-6434240AC8BC}" presName="node" presStyleLbl="node1" presStyleIdx="0" presStyleCnt="6" custScaleX="196031" custScaleY="112181" custRadScaleRad="111495">
        <dgm:presLayoutVars>
          <dgm:bulletEnabled val="1"/>
        </dgm:presLayoutVars>
      </dgm:prSet>
      <dgm:spPr/>
    </dgm:pt>
    <dgm:pt modelId="{2C1A809C-80E4-604F-9178-9223B52D9118}" type="pres">
      <dgm:prSet presAssocID="{8A61C824-795C-2342-968A-6434240AC8BC}" presName="spNode" presStyleCnt="0"/>
      <dgm:spPr/>
    </dgm:pt>
    <dgm:pt modelId="{DFD0D5A0-40AD-1943-822C-638064C0C716}" type="pres">
      <dgm:prSet presAssocID="{957B8DF3-5AD8-E54B-9E6E-FD3A8A6E0839}" presName="sibTrans" presStyleLbl="sibTrans1D1" presStyleIdx="0" presStyleCnt="6"/>
      <dgm:spPr/>
    </dgm:pt>
    <dgm:pt modelId="{12FCFB2D-2CB5-B342-982C-6FDCF8C6FD25}" type="pres">
      <dgm:prSet presAssocID="{E9991F99-0FC1-D744-A73E-A7CB71FB9194}" presName="node" presStyleLbl="node1" presStyleIdx="1" presStyleCnt="6" custScaleX="133116" custScaleY="127856" custRadScaleRad="106527" custRadScaleInc="22632">
        <dgm:presLayoutVars>
          <dgm:bulletEnabled val="1"/>
        </dgm:presLayoutVars>
      </dgm:prSet>
      <dgm:spPr/>
    </dgm:pt>
    <dgm:pt modelId="{C7BCDE94-D2F0-C145-9096-4B08EB0C4096}" type="pres">
      <dgm:prSet presAssocID="{E9991F99-0FC1-D744-A73E-A7CB71FB9194}" presName="spNode" presStyleCnt="0"/>
      <dgm:spPr/>
    </dgm:pt>
    <dgm:pt modelId="{B0A671BC-E12F-8546-A812-2F989C22240A}" type="pres">
      <dgm:prSet presAssocID="{04229B6E-0754-4547-9ECF-B9AA06D1895B}" presName="sibTrans" presStyleLbl="sibTrans1D1" presStyleIdx="1" presStyleCnt="6"/>
      <dgm:spPr/>
    </dgm:pt>
    <dgm:pt modelId="{A569208A-19CD-1C4B-B081-61F4BCF636C9}" type="pres">
      <dgm:prSet presAssocID="{D52341CB-3740-E244-8868-FF50984C348D}" presName="node" presStyleLbl="node1" presStyleIdx="2" presStyleCnt="6" custScaleX="138801" custScaleY="112611" custRadScaleRad="107780" custRadScaleInc="-21951">
        <dgm:presLayoutVars>
          <dgm:bulletEnabled val="1"/>
        </dgm:presLayoutVars>
      </dgm:prSet>
      <dgm:spPr/>
    </dgm:pt>
    <dgm:pt modelId="{356BE519-684B-8745-B2CB-273A6B373A94}" type="pres">
      <dgm:prSet presAssocID="{D52341CB-3740-E244-8868-FF50984C348D}" presName="spNode" presStyleCnt="0"/>
      <dgm:spPr/>
    </dgm:pt>
    <dgm:pt modelId="{84AD7841-026C-BF4C-9E7C-48CAFE17EDA3}" type="pres">
      <dgm:prSet presAssocID="{1ACF1137-3F2D-B746-8A2D-88FF417C0362}" presName="sibTrans" presStyleLbl="sibTrans1D1" presStyleIdx="2" presStyleCnt="6"/>
      <dgm:spPr/>
    </dgm:pt>
    <dgm:pt modelId="{299FB988-E40E-834A-B44C-7F52D17BADD3}" type="pres">
      <dgm:prSet presAssocID="{8865355D-FE52-D749-9278-AC7DD1EC4BDA}" presName="node" presStyleLbl="node1" presStyleIdx="3" presStyleCnt="6" custScaleX="128345" custScaleY="121851" custRadScaleRad="126557" custRadScaleInc="-21299">
        <dgm:presLayoutVars>
          <dgm:bulletEnabled val="1"/>
        </dgm:presLayoutVars>
      </dgm:prSet>
      <dgm:spPr/>
    </dgm:pt>
    <dgm:pt modelId="{469172B5-C94D-7B43-AC1B-2DA9B2F5486F}" type="pres">
      <dgm:prSet presAssocID="{8865355D-FE52-D749-9278-AC7DD1EC4BDA}" presName="spNode" presStyleCnt="0"/>
      <dgm:spPr/>
    </dgm:pt>
    <dgm:pt modelId="{1AAAD031-9AD2-2B4D-8DE3-8125E3FB7F4C}" type="pres">
      <dgm:prSet presAssocID="{742DD58C-7C4E-3F4C-92E2-0813BE83644A}" presName="sibTrans" presStyleLbl="sibTrans1D1" presStyleIdx="3" presStyleCnt="6"/>
      <dgm:spPr/>
    </dgm:pt>
    <dgm:pt modelId="{B13A07B6-51B9-0F42-8BA5-98C5DCD701A8}" type="pres">
      <dgm:prSet presAssocID="{4353E560-79F2-CA42-9985-FCA8CA0BEC17}" presName="node" presStyleLbl="node1" presStyleIdx="4" presStyleCnt="6" custScaleX="131045" custScaleY="133176" custRadScaleRad="110195" custRadScaleInc="5722">
        <dgm:presLayoutVars>
          <dgm:bulletEnabled val="1"/>
        </dgm:presLayoutVars>
      </dgm:prSet>
      <dgm:spPr/>
    </dgm:pt>
    <dgm:pt modelId="{1F07D53D-289E-7445-B022-2C854CF36ECA}" type="pres">
      <dgm:prSet presAssocID="{4353E560-79F2-CA42-9985-FCA8CA0BEC17}" presName="spNode" presStyleCnt="0"/>
      <dgm:spPr/>
    </dgm:pt>
    <dgm:pt modelId="{67FE838F-B539-7943-9090-661E618266A4}" type="pres">
      <dgm:prSet presAssocID="{786A6D95-9B60-B449-BF95-2F4C1D1A28A6}" presName="sibTrans" presStyleLbl="sibTrans1D1" presStyleIdx="4" presStyleCnt="6"/>
      <dgm:spPr/>
    </dgm:pt>
    <dgm:pt modelId="{C458CD66-4994-6F43-82A9-830A6B8F1D86}" type="pres">
      <dgm:prSet presAssocID="{81F695D7-03A3-7D44-9101-6EA9BFCFFEC3}" presName="node" presStyleLbl="node1" presStyleIdx="5" presStyleCnt="6" custScaleX="135497" custRadScaleRad="99794" custRadScaleInc="-3039">
        <dgm:presLayoutVars>
          <dgm:bulletEnabled val="1"/>
        </dgm:presLayoutVars>
      </dgm:prSet>
      <dgm:spPr/>
    </dgm:pt>
    <dgm:pt modelId="{F1EB6E82-0CAC-F64F-A8DE-3C6DD4D481E6}" type="pres">
      <dgm:prSet presAssocID="{81F695D7-03A3-7D44-9101-6EA9BFCFFEC3}" presName="spNode" presStyleCnt="0"/>
      <dgm:spPr/>
    </dgm:pt>
    <dgm:pt modelId="{D5D378F7-617C-AE45-89A6-9D9E603D4360}" type="pres">
      <dgm:prSet presAssocID="{02C3A50B-BD8F-104D-8870-847089DB4C01}" presName="sibTrans" presStyleLbl="sibTrans1D1" presStyleIdx="5" presStyleCnt="6"/>
      <dgm:spPr/>
    </dgm:pt>
  </dgm:ptLst>
  <dgm:cxnLst>
    <dgm:cxn modelId="{8A3F3608-7D47-DA43-B7EE-1FD1E53B5261}" type="presOf" srcId="{8A61C824-795C-2342-968A-6434240AC8BC}" destId="{6845D4AB-3CA6-8346-8A8A-1C459506E0D2}" srcOrd="0" destOrd="0" presId="urn:microsoft.com/office/officeart/2005/8/layout/cycle5"/>
    <dgm:cxn modelId="{86365D15-6344-324D-8883-BF501EA2DBF8}" type="presOf" srcId="{742DD58C-7C4E-3F4C-92E2-0813BE83644A}" destId="{1AAAD031-9AD2-2B4D-8DE3-8125E3FB7F4C}" srcOrd="0" destOrd="0" presId="urn:microsoft.com/office/officeart/2005/8/layout/cycle5"/>
    <dgm:cxn modelId="{E68CB729-946F-1141-8197-92CF464BE83F}" type="presOf" srcId="{02C3A50B-BD8F-104D-8870-847089DB4C01}" destId="{D5D378F7-617C-AE45-89A6-9D9E603D4360}" srcOrd="0" destOrd="0" presId="urn:microsoft.com/office/officeart/2005/8/layout/cycle5"/>
    <dgm:cxn modelId="{C83F7931-5041-1F41-A90C-4D19597A10A7}" type="presOf" srcId="{957B8DF3-5AD8-E54B-9E6E-FD3A8A6E0839}" destId="{DFD0D5A0-40AD-1943-822C-638064C0C716}" srcOrd="0" destOrd="0" presId="urn:microsoft.com/office/officeart/2005/8/layout/cycle5"/>
    <dgm:cxn modelId="{07945E4A-F05E-924A-BFB7-F8AE5D614B2A}" srcId="{9E1D808C-13BF-1942-8D78-04E58899DBE0}" destId="{4353E560-79F2-CA42-9985-FCA8CA0BEC17}" srcOrd="4" destOrd="0" parTransId="{AE757BAE-14B0-E049-98E7-48814B1F4D30}" sibTransId="{786A6D95-9B60-B449-BF95-2F4C1D1A28A6}"/>
    <dgm:cxn modelId="{9E4DB05E-BD34-324C-ABDC-36F5206B61DD}" type="presOf" srcId="{9E1D808C-13BF-1942-8D78-04E58899DBE0}" destId="{410753FF-E88C-2D4B-A294-DF9B63922C45}" srcOrd="0" destOrd="0" presId="urn:microsoft.com/office/officeart/2005/8/layout/cycle5"/>
    <dgm:cxn modelId="{B742845F-BFE0-6546-BB09-F3C9073F22F2}" srcId="{9E1D808C-13BF-1942-8D78-04E58899DBE0}" destId="{8A61C824-795C-2342-968A-6434240AC8BC}" srcOrd="0" destOrd="0" parTransId="{A0380C9E-13AF-A641-8AE7-D6090187D92F}" sibTransId="{957B8DF3-5AD8-E54B-9E6E-FD3A8A6E0839}"/>
    <dgm:cxn modelId="{CC99BF67-19FD-DF47-AC22-893C28AE2721}" type="presOf" srcId="{8865355D-FE52-D749-9278-AC7DD1EC4BDA}" destId="{299FB988-E40E-834A-B44C-7F52D17BADD3}" srcOrd="0" destOrd="0" presId="urn:microsoft.com/office/officeart/2005/8/layout/cycle5"/>
    <dgm:cxn modelId="{239FB281-B803-6A4A-8BDF-C03B26BF8913}" type="presOf" srcId="{D52341CB-3740-E244-8868-FF50984C348D}" destId="{A569208A-19CD-1C4B-B081-61F4BCF636C9}" srcOrd="0" destOrd="0" presId="urn:microsoft.com/office/officeart/2005/8/layout/cycle5"/>
    <dgm:cxn modelId="{6E272685-82B2-5240-A075-A72C43C888EB}" type="presOf" srcId="{04229B6E-0754-4547-9ECF-B9AA06D1895B}" destId="{B0A671BC-E12F-8546-A812-2F989C22240A}" srcOrd="0" destOrd="0" presId="urn:microsoft.com/office/officeart/2005/8/layout/cycle5"/>
    <dgm:cxn modelId="{EC2E8399-E12D-AB46-8E59-8894EC57E895}" srcId="{9E1D808C-13BF-1942-8D78-04E58899DBE0}" destId="{D52341CB-3740-E244-8868-FF50984C348D}" srcOrd="2" destOrd="0" parTransId="{A0FAE0B0-666E-624F-AE91-E0433949CF35}" sibTransId="{1ACF1137-3F2D-B746-8A2D-88FF417C0362}"/>
    <dgm:cxn modelId="{BBC99EA7-94E9-2346-A6AC-5E67F193DEE3}" srcId="{9E1D808C-13BF-1942-8D78-04E58899DBE0}" destId="{E9991F99-0FC1-D744-A73E-A7CB71FB9194}" srcOrd="1" destOrd="0" parTransId="{4795DDC7-DE9D-3647-B087-81FD5A345D57}" sibTransId="{04229B6E-0754-4547-9ECF-B9AA06D1895B}"/>
    <dgm:cxn modelId="{8A0517BE-9FD9-A845-9D1F-44EBE27427E6}" type="presOf" srcId="{786A6D95-9B60-B449-BF95-2F4C1D1A28A6}" destId="{67FE838F-B539-7943-9090-661E618266A4}" srcOrd="0" destOrd="0" presId="urn:microsoft.com/office/officeart/2005/8/layout/cycle5"/>
    <dgm:cxn modelId="{2B32CAD4-F27B-7E4B-81E5-99101B926358}" type="presOf" srcId="{4353E560-79F2-CA42-9985-FCA8CA0BEC17}" destId="{B13A07B6-51B9-0F42-8BA5-98C5DCD701A8}" srcOrd="0" destOrd="0" presId="urn:microsoft.com/office/officeart/2005/8/layout/cycle5"/>
    <dgm:cxn modelId="{E06620D9-9AB5-E34C-AB95-768B3BFEE2F6}" type="presOf" srcId="{1ACF1137-3F2D-B746-8A2D-88FF417C0362}" destId="{84AD7841-026C-BF4C-9E7C-48CAFE17EDA3}" srcOrd="0" destOrd="0" presId="urn:microsoft.com/office/officeart/2005/8/layout/cycle5"/>
    <dgm:cxn modelId="{C7A6F8DA-6ADE-B04C-9A54-FCEB9F94C433}" srcId="{9E1D808C-13BF-1942-8D78-04E58899DBE0}" destId="{81F695D7-03A3-7D44-9101-6EA9BFCFFEC3}" srcOrd="5" destOrd="0" parTransId="{696D618B-EF42-F94E-B28E-B914F3FD7E1C}" sibTransId="{02C3A50B-BD8F-104D-8870-847089DB4C01}"/>
    <dgm:cxn modelId="{093638DB-6A18-2A4E-8C3A-CA3316D9B500}" srcId="{9E1D808C-13BF-1942-8D78-04E58899DBE0}" destId="{8865355D-FE52-D749-9278-AC7DD1EC4BDA}" srcOrd="3" destOrd="0" parTransId="{FD8777F6-E5B8-7946-9292-78C9E2F6A4FD}" sibTransId="{742DD58C-7C4E-3F4C-92E2-0813BE83644A}"/>
    <dgm:cxn modelId="{055C2DDC-23A3-6946-B861-ACE76A6D3325}" type="presOf" srcId="{E9991F99-0FC1-D744-A73E-A7CB71FB9194}" destId="{12FCFB2D-2CB5-B342-982C-6FDCF8C6FD25}" srcOrd="0" destOrd="0" presId="urn:microsoft.com/office/officeart/2005/8/layout/cycle5"/>
    <dgm:cxn modelId="{B366E4DD-01B2-344B-AD92-EC27CB38E733}" type="presOf" srcId="{81F695D7-03A3-7D44-9101-6EA9BFCFFEC3}" destId="{C458CD66-4994-6F43-82A9-830A6B8F1D86}" srcOrd="0" destOrd="0" presId="urn:microsoft.com/office/officeart/2005/8/layout/cycle5"/>
    <dgm:cxn modelId="{02CA03CF-66B2-D14D-A8E3-173882171C71}" type="presParOf" srcId="{410753FF-E88C-2D4B-A294-DF9B63922C45}" destId="{6845D4AB-3CA6-8346-8A8A-1C459506E0D2}" srcOrd="0" destOrd="0" presId="urn:microsoft.com/office/officeart/2005/8/layout/cycle5"/>
    <dgm:cxn modelId="{073B6021-77ED-7346-8007-29EA1894B0BB}" type="presParOf" srcId="{410753FF-E88C-2D4B-A294-DF9B63922C45}" destId="{2C1A809C-80E4-604F-9178-9223B52D9118}" srcOrd="1" destOrd="0" presId="urn:microsoft.com/office/officeart/2005/8/layout/cycle5"/>
    <dgm:cxn modelId="{2ED7311D-A38C-8B43-9DF1-8ED2873A81C9}" type="presParOf" srcId="{410753FF-E88C-2D4B-A294-DF9B63922C45}" destId="{DFD0D5A0-40AD-1943-822C-638064C0C716}" srcOrd="2" destOrd="0" presId="urn:microsoft.com/office/officeart/2005/8/layout/cycle5"/>
    <dgm:cxn modelId="{7D9272E3-10B6-874B-AFD9-F65029E403F8}" type="presParOf" srcId="{410753FF-E88C-2D4B-A294-DF9B63922C45}" destId="{12FCFB2D-2CB5-B342-982C-6FDCF8C6FD25}" srcOrd="3" destOrd="0" presId="urn:microsoft.com/office/officeart/2005/8/layout/cycle5"/>
    <dgm:cxn modelId="{7E3DAA51-A6F2-8A48-BC3D-C8EF88AC2DBE}" type="presParOf" srcId="{410753FF-E88C-2D4B-A294-DF9B63922C45}" destId="{C7BCDE94-D2F0-C145-9096-4B08EB0C4096}" srcOrd="4" destOrd="0" presId="urn:microsoft.com/office/officeart/2005/8/layout/cycle5"/>
    <dgm:cxn modelId="{CC752446-5BF2-0F4A-BEC0-87F794313DAC}" type="presParOf" srcId="{410753FF-E88C-2D4B-A294-DF9B63922C45}" destId="{B0A671BC-E12F-8546-A812-2F989C22240A}" srcOrd="5" destOrd="0" presId="urn:microsoft.com/office/officeart/2005/8/layout/cycle5"/>
    <dgm:cxn modelId="{1EE113FF-E2C6-2140-AA16-00EC9378F47B}" type="presParOf" srcId="{410753FF-E88C-2D4B-A294-DF9B63922C45}" destId="{A569208A-19CD-1C4B-B081-61F4BCF636C9}" srcOrd="6" destOrd="0" presId="urn:microsoft.com/office/officeart/2005/8/layout/cycle5"/>
    <dgm:cxn modelId="{0E8171B3-089C-EE4C-894D-3892CDBE8692}" type="presParOf" srcId="{410753FF-E88C-2D4B-A294-DF9B63922C45}" destId="{356BE519-684B-8745-B2CB-273A6B373A94}" srcOrd="7" destOrd="0" presId="urn:microsoft.com/office/officeart/2005/8/layout/cycle5"/>
    <dgm:cxn modelId="{2472AA4C-02C1-5A4D-90ED-4BAA117B568F}" type="presParOf" srcId="{410753FF-E88C-2D4B-A294-DF9B63922C45}" destId="{84AD7841-026C-BF4C-9E7C-48CAFE17EDA3}" srcOrd="8" destOrd="0" presId="urn:microsoft.com/office/officeart/2005/8/layout/cycle5"/>
    <dgm:cxn modelId="{F38884BC-F7D1-1744-B765-299CBCB0F80D}" type="presParOf" srcId="{410753FF-E88C-2D4B-A294-DF9B63922C45}" destId="{299FB988-E40E-834A-B44C-7F52D17BADD3}" srcOrd="9" destOrd="0" presId="urn:microsoft.com/office/officeart/2005/8/layout/cycle5"/>
    <dgm:cxn modelId="{110ED90F-047D-1645-BAF9-09B0705366C7}" type="presParOf" srcId="{410753FF-E88C-2D4B-A294-DF9B63922C45}" destId="{469172B5-C94D-7B43-AC1B-2DA9B2F5486F}" srcOrd="10" destOrd="0" presId="urn:microsoft.com/office/officeart/2005/8/layout/cycle5"/>
    <dgm:cxn modelId="{92D3C53C-2D98-A14C-9AF3-A15B4C6681E5}" type="presParOf" srcId="{410753FF-E88C-2D4B-A294-DF9B63922C45}" destId="{1AAAD031-9AD2-2B4D-8DE3-8125E3FB7F4C}" srcOrd="11" destOrd="0" presId="urn:microsoft.com/office/officeart/2005/8/layout/cycle5"/>
    <dgm:cxn modelId="{BD2CBA07-F25B-314F-96AF-59024B3C5CDE}" type="presParOf" srcId="{410753FF-E88C-2D4B-A294-DF9B63922C45}" destId="{B13A07B6-51B9-0F42-8BA5-98C5DCD701A8}" srcOrd="12" destOrd="0" presId="urn:microsoft.com/office/officeart/2005/8/layout/cycle5"/>
    <dgm:cxn modelId="{9B52B812-58D4-554F-8513-AFBDB941F5B2}" type="presParOf" srcId="{410753FF-E88C-2D4B-A294-DF9B63922C45}" destId="{1F07D53D-289E-7445-B022-2C854CF36ECA}" srcOrd="13" destOrd="0" presId="urn:microsoft.com/office/officeart/2005/8/layout/cycle5"/>
    <dgm:cxn modelId="{C80F0176-9968-A14C-99E4-81F035BC2762}" type="presParOf" srcId="{410753FF-E88C-2D4B-A294-DF9B63922C45}" destId="{67FE838F-B539-7943-9090-661E618266A4}" srcOrd="14" destOrd="0" presId="urn:microsoft.com/office/officeart/2005/8/layout/cycle5"/>
    <dgm:cxn modelId="{632FD5F6-F75E-9147-978C-75600C4A0E99}" type="presParOf" srcId="{410753FF-E88C-2D4B-A294-DF9B63922C45}" destId="{C458CD66-4994-6F43-82A9-830A6B8F1D86}" srcOrd="15" destOrd="0" presId="urn:microsoft.com/office/officeart/2005/8/layout/cycle5"/>
    <dgm:cxn modelId="{2743DBEC-F048-824B-B429-8BC49B7ED242}" type="presParOf" srcId="{410753FF-E88C-2D4B-A294-DF9B63922C45}" destId="{F1EB6E82-0CAC-F64F-A8DE-3C6DD4D481E6}" srcOrd="16" destOrd="0" presId="urn:microsoft.com/office/officeart/2005/8/layout/cycle5"/>
    <dgm:cxn modelId="{EB4BA3C2-5D20-0348-8700-98959C5FECEE}" type="presParOf" srcId="{410753FF-E88C-2D4B-A294-DF9B63922C45}" destId="{D5D378F7-617C-AE45-89A6-9D9E603D436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02173D-1479-C149-9562-49C4E5889E7C}" type="doc">
      <dgm:prSet loTypeId="urn:microsoft.com/office/officeart/2008/layout/RadialCluster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FAA8493-BA67-C040-BE83-1AA1984BAF30}">
      <dgm:prSet phldrT="[Texto]" custT="1"/>
      <dgm:spPr>
        <a:solidFill>
          <a:srgbClr val="104B8A"/>
        </a:solidFill>
      </dgm:spPr>
      <dgm:t>
        <a:bodyPr/>
        <a:lstStyle/>
        <a:p>
          <a:r>
            <a:rPr lang="es-MX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ESTRUCTURA DE MÓDULOS</a:t>
          </a:r>
        </a:p>
      </dgm:t>
    </dgm:pt>
    <dgm:pt modelId="{B7A63576-0C01-3248-BA9C-879E3DBF5A4C}" type="parTrans" cxnId="{A733D21C-CDDB-DB4C-93D4-C25BDBBDC59C}">
      <dgm:prSet/>
      <dgm:spPr/>
      <dgm:t>
        <a:bodyPr/>
        <a:lstStyle/>
        <a:p>
          <a:endParaRPr lang="es-MX"/>
        </a:p>
      </dgm:t>
    </dgm:pt>
    <dgm:pt modelId="{CCDCEDF5-CB63-F64B-BEA0-948423ACB648}" type="sibTrans" cxnId="{A733D21C-CDDB-DB4C-93D4-C25BDBBDC59C}">
      <dgm:prSet/>
      <dgm:spPr/>
      <dgm:t>
        <a:bodyPr/>
        <a:lstStyle/>
        <a:p>
          <a:endParaRPr lang="es-MX"/>
        </a:p>
      </dgm:t>
    </dgm:pt>
    <dgm:pt modelId="{E7A4C014-F2D1-3545-9A72-DFC60203DAA0}">
      <dgm:prSet phldrT="[Texto]" custT="1"/>
      <dgm:spPr>
        <a:solidFill>
          <a:srgbClr val="A82BBC"/>
        </a:solidFill>
      </dgm:spPr>
      <dgm:t>
        <a:bodyPr/>
        <a:lstStyle/>
        <a:p>
          <a:r>
            <a:rPr lang="es-MX" sz="11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Eje Temático 1</a:t>
          </a:r>
        </a:p>
        <a:p>
          <a:r>
            <a:rPr lang="es-MX" sz="1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Social</a:t>
          </a:r>
        </a:p>
      </dgm:t>
    </dgm:pt>
    <dgm:pt modelId="{9701A45F-5A16-074B-AAFA-DA48DD517DA6}" type="parTrans" cxnId="{CBD366AB-C139-8347-9CC3-5F78FE2A653F}">
      <dgm:prSet/>
      <dgm:spPr>
        <a:ln>
          <a:solidFill>
            <a:srgbClr val="4D22B3"/>
          </a:solidFill>
        </a:ln>
      </dgm:spPr>
      <dgm:t>
        <a:bodyPr/>
        <a:lstStyle/>
        <a:p>
          <a:endParaRPr lang="es-MX"/>
        </a:p>
      </dgm:t>
    </dgm:pt>
    <dgm:pt modelId="{D1396EF7-1192-8E46-B85C-3B171CD06A06}" type="sibTrans" cxnId="{CBD366AB-C139-8347-9CC3-5F78FE2A653F}">
      <dgm:prSet/>
      <dgm:spPr/>
      <dgm:t>
        <a:bodyPr/>
        <a:lstStyle/>
        <a:p>
          <a:endParaRPr lang="es-MX"/>
        </a:p>
      </dgm:t>
    </dgm:pt>
    <dgm:pt modelId="{08107E28-C9D1-9142-AC2F-120310A5C916}">
      <dgm:prSet phldrT="[Texto]" custT="1"/>
      <dgm:spPr>
        <a:solidFill>
          <a:srgbClr val="C26AD0"/>
        </a:solidFill>
        <a:ln>
          <a:noFill/>
        </a:ln>
      </dgm:spPr>
      <dgm:t>
        <a:bodyPr/>
        <a:lstStyle/>
        <a:p>
          <a:pPr algn="ctr"/>
          <a:r>
            <a:rPr lang="es-MX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Participación con enfoque diferencial</a:t>
          </a:r>
        </a:p>
      </dgm:t>
    </dgm:pt>
    <dgm:pt modelId="{D88A3B6C-5469-FA47-8842-03616E0E385C}" type="parTrans" cxnId="{94EF4810-6D7F-9A46-BCCF-1F661B5C10A0}">
      <dgm:prSet/>
      <dgm:spPr/>
      <dgm:t>
        <a:bodyPr/>
        <a:lstStyle/>
        <a:p>
          <a:endParaRPr lang="es-MX"/>
        </a:p>
      </dgm:t>
    </dgm:pt>
    <dgm:pt modelId="{DA76492C-C2E8-5A4C-BB05-2AFA4A4B7497}" type="sibTrans" cxnId="{94EF4810-6D7F-9A46-BCCF-1F661B5C10A0}">
      <dgm:prSet/>
      <dgm:spPr/>
      <dgm:t>
        <a:bodyPr/>
        <a:lstStyle/>
        <a:p>
          <a:endParaRPr lang="es-MX"/>
        </a:p>
      </dgm:t>
    </dgm:pt>
    <dgm:pt modelId="{54DC9CED-72D3-FB4E-A1D4-CA3040197EBA}">
      <dgm:prSet phldrT="[Texto]" custT="1"/>
      <dgm:spPr>
        <a:solidFill>
          <a:srgbClr val="DE80D2"/>
        </a:solidFill>
      </dgm:spPr>
      <dgm:t>
        <a:bodyPr/>
        <a:lstStyle/>
        <a:p>
          <a:pPr algn="ctr"/>
          <a:r>
            <a:rPr lang="es-MX" sz="11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Tema 1</a:t>
          </a:r>
        </a:p>
        <a:p>
          <a:pPr algn="ctr"/>
          <a:r>
            <a:rPr lang="es-MX" sz="11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Marco jurídico</a:t>
          </a:r>
        </a:p>
        <a:p>
          <a:pPr algn="ctr"/>
          <a:r>
            <a:rPr lang="es-MX" sz="11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Tierra y territorio</a:t>
          </a:r>
          <a:r>
            <a:rPr lang="es-MX" sz="11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</dgm:t>
    </dgm:pt>
    <dgm:pt modelId="{0699C7FB-4FC6-E844-B172-E7488805E310}" type="parTrans" cxnId="{6781D7A1-0F6D-114E-81D7-B05DD6DBB8BF}">
      <dgm:prSet/>
      <dgm:spPr/>
      <dgm:t>
        <a:bodyPr/>
        <a:lstStyle/>
        <a:p>
          <a:endParaRPr lang="es-MX"/>
        </a:p>
      </dgm:t>
    </dgm:pt>
    <dgm:pt modelId="{E9D4E518-6547-2E44-A9AE-5540333FC175}" type="sibTrans" cxnId="{6781D7A1-0F6D-114E-81D7-B05DD6DBB8BF}">
      <dgm:prSet/>
      <dgm:spPr/>
      <dgm:t>
        <a:bodyPr/>
        <a:lstStyle/>
        <a:p>
          <a:endParaRPr lang="es-MX"/>
        </a:p>
      </dgm:t>
    </dgm:pt>
    <dgm:pt modelId="{0D4AC5EA-D6C9-DD45-83B3-0CA5053443BF}">
      <dgm:prSet phldrT="[Texto]" custT="1"/>
      <dgm:spPr>
        <a:solidFill>
          <a:srgbClr val="0087C3"/>
        </a:solidFill>
      </dgm:spPr>
      <dgm:t>
        <a:bodyPr/>
        <a:lstStyle/>
        <a:p>
          <a:r>
            <a:rPr lang="es-MX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Eje Temático 3</a:t>
          </a:r>
        </a:p>
        <a:p>
          <a:r>
            <a:rPr lang="es-MX" sz="1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Catastro Multipropósito</a:t>
          </a:r>
        </a:p>
      </dgm:t>
    </dgm:pt>
    <dgm:pt modelId="{90476FB6-466C-9D43-8AD3-D8EEF4A2E940}" type="parTrans" cxnId="{DBABF250-B93F-7946-AEB3-40DF0CFA0F0B}">
      <dgm:prSet/>
      <dgm:spPr>
        <a:ln>
          <a:solidFill>
            <a:srgbClr val="0087C3"/>
          </a:solidFill>
        </a:ln>
      </dgm:spPr>
      <dgm:t>
        <a:bodyPr/>
        <a:lstStyle/>
        <a:p>
          <a:endParaRPr lang="es-MX"/>
        </a:p>
      </dgm:t>
    </dgm:pt>
    <dgm:pt modelId="{71E225AD-E90E-A141-9F5E-300723635F8E}" type="sibTrans" cxnId="{DBABF250-B93F-7946-AEB3-40DF0CFA0F0B}">
      <dgm:prSet/>
      <dgm:spPr/>
      <dgm:t>
        <a:bodyPr/>
        <a:lstStyle/>
        <a:p>
          <a:endParaRPr lang="es-MX"/>
        </a:p>
      </dgm:t>
    </dgm:pt>
    <dgm:pt modelId="{AF3BEA6D-11E8-5A48-9471-6ECA88AE61C5}">
      <dgm:prSet phldrT="[Texto]" custT="1"/>
      <dgm:spPr>
        <a:solidFill>
          <a:srgbClr val="4A9DD2"/>
        </a:solidFill>
      </dgm:spPr>
      <dgm:t>
        <a:bodyPr/>
        <a:lstStyle/>
        <a:p>
          <a:r>
            <a:rPr lang="es-MX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Tema 1</a:t>
          </a:r>
        </a:p>
        <a:p>
          <a:r>
            <a:rPr lang="es-MX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Proceso catastral</a:t>
          </a:r>
        </a:p>
      </dgm:t>
    </dgm:pt>
    <dgm:pt modelId="{0AC59D4C-0C94-0445-B5AB-EB091E57FDE1}" type="parTrans" cxnId="{3587501B-80BA-A545-82E1-A4451CE73940}">
      <dgm:prSet/>
      <dgm:spPr/>
      <dgm:t>
        <a:bodyPr/>
        <a:lstStyle/>
        <a:p>
          <a:endParaRPr lang="es-MX"/>
        </a:p>
      </dgm:t>
    </dgm:pt>
    <dgm:pt modelId="{84298826-7831-8F41-9405-DF7DE769C87E}" type="sibTrans" cxnId="{3587501B-80BA-A545-82E1-A4451CE73940}">
      <dgm:prSet/>
      <dgm:spPr/>
      <dgm:t>
        <a:bodyPr/>
        <a:lstStyle/>
        <a:p>
          <a:endParaRPr lang="es-MX"/>
        </a:p>
      </dgm:t>
    </dgm:pt>
    <dgm:pt modelId="{794F57A1-E60E-734D-8F1A-4BE4705E5024}">
      <dgm:prSet phldrT="[Texto]" custT="1"/>
      <dgm:spPr>
        <a:solidFill>
          <a:srgbClr val="7EB9DF"/>
        </a:solidFill>
        <a:ln>
          <a:noFill/>
        </a:ln>
      </dgm:spPr>
      <dgm:t>
        <a:bodyPr/>
        <a:lstStyle/>
        <a:p>
          <a:r>
            <a:rPr lang="es-MX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Tema 2</a:t>
          </a:r>
        </a:p>
        <a:p>
          <a:r>
            <a:rPr lang="es-MX" sz="10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Métodos de Identificación predial</a:t>
          </a:r>
        </a:p>
      </dgm:t>
    </dgm:pt>
    <dgm:pt modelId="{B80499A9-7132-3441-9C3C-A0FE5932AC49}" type="parTrans" cxnId="{B50B423F-8B40-5540-A2DC-1005B9DFABF9}">
      <dgm:prSet/>
      <dgm:spPr/>
      <dgm:t>
        <a:bodyPr/>
        <a:lstStyle/>
        <a:p>
          <a:endParaRPr lang="es-MX"/>
        </a:p>
      </dgm:t>
    </dgm:pt>
    <dgm:pt modelId="{D59E68BA-52FA-0A47-AA39-98AA4DC71BB2}" type="sibTrans" cxnId="{B50B423F-8B40-5540-A2DC-1005B9DFABF9}">
      <dgm:prSet/>
      <dgm:spPr/>
      <dgm:t>
        <a:bodyPr/>
        <a:lstStyle/>
        <a:p>
          <a:endParaRPr lang="es-MX"/>
        </a:p>
      </dgm:t>
    </dgm:pt>
    <dgm:pt modelId="{65F72A24-3572-0042-A1B3-FCD45635CA9B}">
      <dgm:prSet phldrT="[Texto]" custT="1"/>
      <dgm:spPr>
        <a:solidFill>
          <a:srgbClr val="7ECCE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27940" tIns="27940" rIns="27940" bIns="27940" numCol="1" spcCol="1270" anchor="ctr" anchorCtr="0"/>
        <a:lstStyle/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Tema 3</a:t>
          </a:r>
        </a:p>
      </dgm:t>
    </dgm:pt>
    <dgm:pt modelId="{09B66D34-DD2E-1D47-812F-2E0C6FE1EF94}" type="parTrans" cxnId="{C34731E3-030E-3B44-B83F-9207C20AEBE3}">
      <dgm:prSet/>
      <dgm:spPr/>
      <dgm:t>
        <a:bodyPr/>
        <a:lstStyle/>
        <a:p>
          <a:endParaRPr lang="es-MX"/>
        </a:p>
      </dgm:t>
    </dgm:pt>
    <dgm:pt modelId="{3D80A413-B600-BD47-96BD-6BB1CEC46E35}" type="sibTrans" cxnId="{C34731E3-030E-3B44-B83F-9207C20AEBE3}">
      <dgm:prSet/>
      <dgm:spPr/>
      <dgm:t>
        <a:bodyPr/>
        <a:lstStyle/>
        <a:p>
          <a:endParaRPr lang="es-MX"/>
        </a:p>
      </dgm:t>
    </dgm:pt>
    <dgm:pt modelId="{84408771-35BF-8642-91AA-30E5DA0548B8}">
      <dgm:prSet phldrT="[Texto]" custT="1"/>
      <dgm:spPr>
        <a:solidFill>
          <a:srgbClr val="7ECCE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27940" tIns="27940" rIns="27940" bIns="27940" numCol="1" spcCol="1270" anchor="ctr" anchorCtr="0"/>
        <a:lstStyle/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Barrido predial masivo</a:t>
          </a:r>
        </a:p>
      </dgm:t>
    </dgm:pt>
    <dgm:pt modelId="{F481A5FD-3DD0-F244-A2DF-9081EC10D07E}" type="parTrans" cxnId="{6F846083-DEBC-F74B-81B8-E75E321380B7}">
      <dgm:prSet/>
      <dgm:spPr/>
      <dgm:t>
        <a:bodyPr/>
        <a:lstStyle/>
        <a:p>
          <a:endParaRPr lang="es-MX"/>
        </a:p>
      </dgm:t>
    </dgm:pt>
    <dgm:pt modelId="{0199AE5C-3E95-5148-9D9E-D004C6D69D62}" type="sibTrans" cxnId="{6F846083-DEBC-F74B-81B8-E75E321380B7}">
      <dgm:prSet/>
      <dgm:spPr/>
      <dgm:t>
        <a:bodyPr/>
        <a:lstStyle/>
        <a:p>
          <a:endParaRPr lang="es-MX"/>
        </a:p>
      </dgm:t>
    </dgm:pt>
    <dgm:pt modelId="{54D39AED-25D1-574E-9C3D-7395EA1DB963}">
      <dgm:prSet phldrT="[Texto]" custScaleX="199371" custScaleY="60854" custRadScaleRad="97039" custRadScaleInc="16656"/>
      <dgm:spPr>
        <a:solidFill>
          <a:srgbClr val="DE80D2"/>
        </a:solidFill>
      </dgm:spPr>
      <dgm:t>
        <a:bodyPr/>
        <a:lstStyle/>
        <a:p>
          <a:endParaRPr lang="es-MX"/>
        </a:p>
      </dgm:t>
    </dgm:pt>
    <dgm:pt modelId="{309BF6AF-EB2D-BA4C-BCDC-8321D9232761}" type="parTrans" cxnId="{6255CB66-7715-0945-B21E-07BB094C5B3A}">
      <dgm:prSet/>
      <dgm:spPr/>
      <dgm:t>
        <a:bodyPr/>
        <a:lstStyle/>
        <a:p>
          <a:endParaRPr lang="es-MX"/>
        </a:p>
      </dgm:t>
    </dgm:pt>
    <dgm:pt modelId="{B1E1B28E-C298-4C4C-B9F2-C71EA6CF7F2C}" type="sibTrans" cxnId="{6255CB66-7715-0945-B21E-07BB094C5B3A}">
      <dgm:prSet/>
      <dgm:spPr/>
      <dgm:t>
        <a:bodyPr/>
        <a:lstStyle/>
        <a:p>
          <a:endParaRPr lang="es-MX"/>
        </a:p>
      </dgm:t>
    </dgm:pt>
    <dgm:pt modelId="{A33B5A8A-73DC-2347-A77E-C063B1DAC13B}">
      <dgm:prSet phldrT="[Texto]" custT="1"/>
      <dgm:spPr>
        <a:solidFill>
          <a:srgbClr val="FFB203"/>
        </a:solidFill>
      </dgm:spPr>
      <dgm:t>
        <a:bodyPr/>
        <a:lstStyle/>
        <a:p>
          <a:r>
            <a:rPr lang="es-MX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Eje Temático 2</a:t>
          </a:r>
        </a:p>
        <a:p>
          <a:r>
            <a:rPr lang="es-MX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Geografía/</a:t>
          </a:r>
        </a:p>
        <a:p>
          <a:r>
            <a:rPr lang="es-MX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cartografía</a:t>
          </a:r>
        </a:p>
      </dgm:t>
    </dgm:pt>
    <dgm:pt modelId="{DFE50213-8141-704C-A6A9-5745188D7FC0}" type="sibTrans" cxnId="{AFAE8823-DFA3-DB41-9865-AB790400D387}">
      <dgm:prSet/>
      <dgm:spPr/>
      <dgm:t>
        <a:bodyPr/>
        <a:lstStyle/>
        <a:p>
          <a:endParaRPr lang="es-MX"/>
        </a:p>
      </dgm:t>
    </dgm:pt>
    <dgm:pt modelId="{2E98997A-ABF9-2B45-ABA4-B6E302FE474A}" type="parTrans" cxnId="{AFAE8823-DFA3-DB41-9865-AB790400D387}">
      <dgm:prSet/>
      <dgm:spPr>
        <a:ln>
          <a:solidFill>
            <a:srgbClr val="FFB203"/>
          </a:solidFill>
        </a:ln>
      </dgm:spPr>
      <dgm:t>
        <a:bodyPr/>
        <a:lstStyle/>
        <a:p>
          <a:endParaRPr lang="es-MX"/>
        </a:p>
      </dgm:t>
    </dgm:pt>
    <dgm:pt modelId="{11B45C9A-58DE-234B-BDB9-71A2BECC825B}">
      <dgm:prSet phldrT="[Texto]" custT="1"/>
      <dgm:spPr>
        <a:solidFill>
          <a:srgbClr val="FFC94C"/>
        </a:solidFill>
      </dgm:spPr>
      <dgm:t>
        <a:bodyPr/>
        <a:lstStyle/>
        <a:p>
          <a:r>
            <a:rPr lang="es-MX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Tema 1</a:t>
          </a:r>
        </a:p>
        <a:p>
          <a:r>
            <a:rPr lang="es-MX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Cartografía Participativa</a:t>
          </a:r>
        </a:p>
      </dgm:t>
    </dgm:pt>
    <dgm:pt modelId="{49C204DC-300E-6C48-9A74-23A827EB9DA7}" type="sibTrans" cxnId="{4161FD05-BD7E-4247-836A-80BCDD28DF3A}">
      <dgm:prSet/>
      <dgm:spPr/>
      <dgm:t>
        <a:bodyPr/>
        <a:lstStyle/>
        <a:p>
          <a:endParaRPr lang="es-MX"/>
        </a:p>
      </dgm:t>
    </dgm:pt>
    <dgm:pt modelId="{40C6E7CB-8896-AB43-BFC3-BC1D960DA5A2}" type="parTrans" cxnId="{4161FD05-BD7E-4247-836A-80BCDD28DF3A}">
      <dgm:prSet/>
      <dgm:spPr/>
      <dgm:t>
        <a:bodyPr/>
        <a:lstStyle/>
        <a:p>
          <a:endParaRPr lang="es-MX"/>
        </a:p>
      </dgm:t>
    </dgm:pt>
    <dgm:pt modelId="{FA87A6AD-8410-964E-A766-E2747C079C97}">
      <dgm:prSet phldrT="[Texto]" custT="1"/>
      <dgm:spPr>
        <a:solidFill>
          <a:srgbClr val="FFE365"/>
        </a:solidFill>
      </dgm:spPr>
      <dgm:t>
        <a:bodyPr/>
        <a:lstStyle/>
        <a:p>
          <a:r>
            <a:rPr lang="es-MX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Tema 2</a:t>
          </a:r>
        </a:p>
        <a:p>
          <a:r>
            <a:rPr lang="es-MX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Levantamiento de mapas</a:t>
          </a:r>
        </a:p>
      </dgm:t>
    </dgm:pt>
    <dgm:pt modelId="{440F1A98-15E8-4743-891F-F2AA0E5740FD}" type="sibTrans" cxnId="{0C0CA50E-8586-E44E-9405-A413154C7929}">
      <dgm:prSet/>
      <dgm:spPr/>
      <dgm:t>
        <a:bodyPr/>
        <a:lstStyle/>
        <a:p>
          <a:endParaRPr lang="es-MX"/>
        </a:p>
      </dgm:t>
    </dgm:pt>
    <dgm:pt modelId="{B57CC33A-8826-AC4F-8DB4-54474E6E995B}" type="parTrans" cxnId="{0C0CA50E-8586-E44E-9405-A413154C7929}">
      <dgm:prSet/>
      <dgm:spPr/>
      <dgm:t>
        <a:bodyPr/>
        <a:lstStyle/>
        <a:p>
          <a:endParaRPr lang="es-MX"/>
        </a:p>
      </dgm:t>
    </dgm:pt>
    <dgm:pt modelId="{F8D01DCA-7CA5-234F-B9CE-3D6A5680613F}">
      <dgm:prSet phldrT="[Texto]" custT="1"/>
      <dgm:spPr/>
      <dgm:t>
        <a:bodyPr/>
        <a:lstStyle/>
        <a:p>
          <a:r>
            <a:rPr lang="es-MX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Tema 3</a:t>
          </a:r>
        </a:p>
        <a:p>
          <a:r>
            <a:rPr lang="es-MX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Cargue de información</a:t>
          </a:r>
        </a:p>
      </dgm:t>
    </dgm:pt>
    <dgm:pt modelId="{9AB4D824-849E-7542-A7EE-92DF66A5C492}" type="sibTrans" cxnId="{D4EAE6A0-1D67-BC48-A0BD-A05E4C183CDF}">
      <dgm:prSet/>
      <dgm:spPr/>
      <dgm:t>
        <a:bodyPr/>
        <a:lstStyle/>
        <a:p>
          <a:endParaRPr lang="es-MX"/>
        </a:p>
      </dgm:t>
    </dgm:pt>
    <dgm:pt modelId="{7CD0B632-46B6-2341-AE72-EC8F53123CFB}" type="parTrans" cxnId="{D4EAE6A0-1D67-BC48-A0BD-A05E4C183CDF}">
      <dgm:prSet/>
      <dgm:spPr/>
      <dgm:t>
        <a:bodyPr/>
        <a:lstStyle/>
        <a:p>
          <a:endParaRPr lang="es-MX"/>
        </a:p>
      </dgm:t>
    </dgm:pt>
    <dgm:pt modelId="{293852C2-BA01-EE41-9C61-4B188606A7E7}">
      <dgm:prSet phldrT="[Texto]" custScaleX="199371" custScaleY="60854" custRadScaleRad="97039" custRadScaleInc="16656"/>
      <dgm:spPr>
        <a:solidFill>
          <a:srgbClr val="DE80D2"/>
        </a:solidFill>
      </dgm:spPr>
    </dgm:pt>
    <dgm:pt modelId="{430BF6C6-4A4D-C048-9CAA-07FEEE661974}" type="parTrans" cxnId="{8398CB71-946D-4C4F-B18F-E09C0946975B}">
      <dgm:prSet/>
      <dgm:spPr/>
      <dgm:t>
        <a:bodyPr/>
        <a:lstStyle/>
        <a:p>
          <a:endParaRPr lang="es-MX"/>
        </a:p>
      </dgm:t>
    </dgm:pt>
    <dgm:pt modelId="{554BF09F-A487-944C-BC0E-993986039415}" type="sibTrans" cxnId="{8398CB71-946D-4C4F-B18F-E09C0946975B}">
      <dgm:prSet/>
      <dgm:spPr/>
      <dgm:t>
        <a:bodyPr/>
        <a:lstStyle/>
        <a:p>
          <a:endParaRPr lang="es-MX"/>
        </a:p>
      </dgm:t>
    </dgm:pt>
    <dgm:pt modelId="{863FF802-DC9F-FE4E-91DE-A0B4546F58FF}">
      <dgm:prSet phldrT="[Texto]" custScaleX="199371" custScaleY="60854" custRadScaleRad="97039" custRadScaleInc="16656"/>
      <dgm:spPr>
        <a:solidFill>
          <a:srgbClr val="DE80D2"/>
        </a:solidFill>
      </dgm:spPr>
    </dgm:pt>
    <dgm:pt modelId="{4B75A841-D0C4-2343-BEFC-EBC1F5A63936}" type="parTrans" cxnId="{D366386A-D057-CE42-88EE-3C4AC5B20C91}">
      <dgm:prSet/>
      <dgm:spPr/>
      <dgm:t>
        <a:bodyPr/>
        <a:lstStyle/>
        <a:p>
          <a:endParaRPr lang="es-MX"/>
        </a:p>
      </dgm:t>
    </dgm:pt>
    <dgm:pt modelId="{F6098162-AD69-004B-BA17-F13CBB5516E5}" type="sibTrans" cxnId="{D366386A-D057-CE42-88EE-3C4AC5B20C91}">
      <dgm:prSet/>
      <dgm:spPr/>
      <dgm:t>
        <a:bodyPr/>
        <a:lstStyle/>
        <a:p>
          <a:endParaRPr lang="es-MX"/>
        </a:p>
      </dgm:t>
    </dgm:pt>
    <dgm:pt modelId="{DAC88BCF-691B-0B43-BC9F-9031326F749E}" type="pres">
      <dgm:prSet presAssocID="{6C02173D-1479-C149-9562-49C4E5889E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E12886E-4608-A44A-AD67-6617D110D0BE}" type="pres">
      <dgm:prSet presAssocID="{FFAA8493-BA67-C040-BE83-1AA1984BAF30}" presName="textCenter" presStyleLbl="node1" presStyleIdx="0" presStyleCnt="12" custScaleX="217232" custScaleY="74712" custLinFactNeighborX="-24238" custLinFactNeighborY="2433"/>
      <dgm:spPr/>
    </dgm:pt>
    <dgm:pt modelId="{FD1DF930-EB63-AE49-BEBC-D33A30BE1A3D}" type="pres">
      <dgm:prSet presAssocID="{FFAA8493-BA67-C040-BE83-1AA1984BAF30}" presName="cycle_1" presStyleCnt="0"/>
      <dgm:spPr/>
    </dgm:pt>
    <dgm:pt modelId="{84EC3CD4-2884-0943-B05E-E54EE9E89134}" type="pres">
      <dgm:prSet presAssocID="{E7A4C014-F2D1-3545-9A72-DFC60203DAA0}" presName="childCenter1" presStyleLbl="node1" presStyleIdx="1" presStyleCnt="12" custScaleX="190456" custScaleY="73132" custLinFactNeighborX="-8074" custLinFactNeighborY="12775"/>
      <dgm:spPr/>
    </dgm:pt>
    <dgm:pt modelId="{81892637-E335-7B4F-8D46-7579E70CE0F6}" type="pres">
      <dgm:prSet presAssocID="{D88A3B6C-5469-FA47-8842-03616E0E385C}" presName="Name141" presStyleLbl="parChTrans1D3" presStyleIdx="0" presStyleCnt="8"/>
      <dgm:spPr/>
    </dgm:pt>
    <dgm:pt modelId="{5D9A27F5-18AB-554A-B013-9434EC68B365}" type="pres">
      <dgm:prSet presAssocID="{08107E28-C9D1-9142-AC2F-120310A5C916}" presName="text1" presStyleLbl="node1" presStyleIdx="2" presStyleCnt="12" custScaleX="249638" custScaleY="99168" custRadScaleRad="134705" custRadScaleInc="-27057">
        <dgm:presLayoutVars>
          <dgm:bulletEnabled val="1"/>
        </dgm:presLayoutVars>
      </dgm:prSet>
      <dgm:spPr/>
    </dgm:pt>
    <dgm:pt modelId="{3CE01E3C-19BB-D74E-BB76-701A1538417E}" type="pres">
      <dgm:prSet presAssocID="{0699C7FB-4FC6-E844-B172-E7488805E310}" presName="Name141" presStyleLbl="parChTrans1D3" presStyleIdx="1" presStyleCnt="8"/>
      <dgm:spPr/>
    </dgm:pt>
    <dgm:pt modelId="{8B3B905D-C59B-A34F-BE0B-74831D7AB64F}" type="pres">
      <dgm:prSet presAssocID="{54DC9CED-72D3-FB4E-A1D4-CA3040197EBA}" presName="text1" presStyleLbl="node1" presStyleIdx="3" presStyleCnt="12" custScaleX="220234" custScaleY="97508" custRadScaleRad="102369" custRadScaleInc="6261">
        <dgm:presLayoutVars>
          <dgm:bulletEnabled val="1"/>
        </dgm:presLayoutVars>
      </dgm:prSet>
      <dgm:spPr/>
    </dgm:pt>
    <dgm:pt modelId="{DA2E07CA-DBC9-8E41-8D31-82A0067D929E}" type="pres">
      <dgm:prSet presAssocID="{9701A45F-5A16-074B-AAFA-DA48DD517DA6}" presName="Name144" presStyleLbl="parChTrans1D2" presStyleIdx="0" presStyleCnt="3"/>
      <dgm:spPr/>
    </dgm:pt>
    <dgm:pt modelId="{BEEACFBD-0775-5A4B-9444-D7CB60546F9D}" type="pres">
      <dgm:prSet presAssocID="{FFAA8493-BA67-C040-BE83-1AA1984BAF30}" presName="cycle_2" presStyleCnt="0"/>
      <dgm:spPr/>
    </dgm:pt>
    <dgm:pt modelId="{CE097761-14ED-1A43-BFCD-21F16421C72A}" type="pres">
      <dgm:prSet presAssocID="{A33B5A8A-73DC-2347-A77E-C063B1DAC13B}" presName="childCenter2" presStyleLbl="node1" presStyleIdx="4" presStyleCnt="12" custScaleX="245905" custScaleY="100492" custLinFactNeighborX="54771" custLinFactNeighborY="-6921"/>
      <dgm:spPr/>
    </dgm:pt>
    <dgm:pt modelId="{8C84C741-1D0B-3B48-9B51-636E66B8601C}" type="pres">
      <dgm:prSet presAssocID="{40C6E7CB-8896-AB43-BFC3-BC1D960DA5A2}" presName="Name218" presStyleLbl="parChTrans1D3" presStyleIdx="2" presStyleCnt="8"/>
      <dgm:spPr/>
    </dgm:pt>
    <dgm:pt modelId="{9AC1AF4F-EACB-144F-89DF-6176AED5E7A9}" type="pres">
      <dgm:prSet presAssocID="{11B45C9A-58DE-234B-BDB9-71A2BECC825B}" presName="text2" presStyleLbl="node1" presStyleIdx="5" presStyleCnt="12" custScaleX="173835" custScaleY="71055" custRadScaleRad="282665" custRadScaleInc="72942">
        <dgm:presLayoutVars>
          <dgm:bulletEnabled val="1"/>
        </dgm:presLayoutVars>
      </dgm:prSet>
      <dgm:spPr/>
    </dgm:pt>
    <dgm:pt modelId="{7F7C541B-C3DE-0846-80CF-D5180FF34B4F}" type="pres">
      <dgm:prSet presAssocID="{B57CC33A-8826-AC4F-8DB4-54474E6E995B}" presName="Name218" presStyleLbl="parChTrans1D3" presStyleIdx="3" presStyleCnt="8"/>
      <dgm:spPr/>
    </dgm:pt>
    <dgm:pt modelId="{9E284980-09B9-584D-BB34-BE97271E19E5}" type="pres">
      <dgm:prSet presAssocID="{FA87A6AD-8410-964E-A766-E2747C079C97}" presName="text2" presStyleLbl="node1" presStyleIdx="6" presStyleCnt="12" custScaleX="201423" custScaleY="80087" custRadScaleRad="291715" custRadScaleInc="-32052">
        <dgm:presLayoutVars>
          <dgm:bulletEnabled val="1"/>
        </dgm:presLayoutVars>
      </dgm:prSet>
      <dgm:spPr/>
    </dgm:pt>
    <dgm:pt modelId="{B0357219-36BD-CD48-975B-DE14943F62AE}" type="pres">
      <dgm:prSet presAssocID="{7CD0B632-46B6-2341-AE72-EC8F53123CFB}" presName="Name218" presStyleLbl="parChTrans1D3" presStyleIdx="4" presStyleCnt="8"/>
      <dgm:spPr/>
    </dgm:pt>
    <dgm:pt modelId="{E0B1483F-5C36-5640-9D41-97A7DBA0BED0}" type="pres">
      <dgm:prSet presAssocID="{F8D01DCA-7CA5-234F-B9CE-3D6A5680613F}" presName="text2" presStyleLbl="node1" presStyleIdx="7" presStyleCnt="12" custScaleX="150521" custRadScaleRad="140431" custRadScaleInc="-134368">
        <dgm:presLayoutVars>
          <dgm:bulletEnabled val="1"/>
        </dgm:presLayoutVars>
      </dgm:prSet>
      <dgm:spPr/>
    </dgm:pt>
    <dgm:pt modelId="{D078EFB2-8419-E141-A209-6667E5FD8A13}" type="pres">
      <dgm:prSet presAssocID="{2E98997A-ABF9-2B45-ABA4-B6E302FE474A}" presName="Name221" presStyleLbl="parChTrans1D2" presStyleIdx="1" presStyleCnt="3"/>
      <dgm:spPr/>
    </dgm:pt>
    <dgm:pt modelId="{9F3A10E3-839B-354D-93D7-25231829EA87}" type="pres">
      <dgm:prSet presAssocID="{FFAA8493-BA67-C040-BE83-1AA1984BAF30}" presName="cycle_3" presStyleCnt="0"/>
      <dgm:spPr/>
    </dgm:pt>
    <dgm:pt modelId="{F7CEDB19-0C0C-1449-9C61-30FC7490623F}" type="pres">
      <dgm:prSet presAssocID="{0D4AC5EA-D6C9-DD45-83B3-0CA5053443BF}" presName="childCenter3" presStyleLbl="node1" presStyleIdx="8" presStyleCnt="12" custScaleX="238062" custScaleY="86573" custLinFactNeighborX="-57063" custLinFactNeighborY="-5205"/>
      <dgm:spPr/>
    </dgm:pt>
    <dgm:pt modelId="{FA92104F-CA3A-B340-B427-AFE93ACCFB6E}" type="pres">
      <dgm:prSet presAssocID="{0AC59D4C-0C94-0445-B5AB-EB091E57FDE1}" presName="Name285" presStyleLbl="parChTrans1D3" presStyleIdx="5" presStyleCnt="8"/>
      <dgm:spPr/>
    </dgm:pt>
    <dgm:pt modelId="{C1E77B40-D293-8B45-84B0-23DBF0C72B6B}" type="pres">
      <dgm:prSet presAssocID="{AF3BEA6D-11E8-5A48-9471-6ECA88AE61C5}" presName="text3" presStyleLbl="node1" presStyleIdx="9" presStyleCnt="12" custScaleX="149979" custScaleY="101762" custRadScaleRad="259065" custRadScaleInc="230957">
        <dgm:presLayoutVars>
          <dgm:bulletEnabled val="1"/>
        </dgm:presLayoutVars>
      </dgm:prSet>
      <dgm:spPr/>
    </dgm:pt>
    <dgm:pt modelId="{E2854DB4-248F-3C4D-B3D8-C1D9CDA96ECC}" type="pres">
      <dgm:prSet presAssocID="{B80499A9-7132-3441-9C3C-A0FE5932AC49}" presName="Name285" presStyleLbl="parChTrans1D3" presStyleIdx="6" presStyleCnt="8"/>
      <dgm:spPr/>
    </dgm:pt>
    <dgm:pt modelId="{5E6CDDE5-EB27-1A4D-A02E-3A73A3B3A608}" type="pres">
      <dgm:prSet presAssocID="{794F57A1-E60E-734D-8F1A-4BE4705E5024}" presName="text3" presStyleLbl="node1" presStyleIdx="10" presStyleCnt="12" custScaleX="155219" custScaleY="139064" custRadScaleRad="266780" custRadScaleInc="34676">
        <dgm:presLayoutVars>
          <dgm:bulletEnabled val="1"/>
        </dgm:presLayoutVars>
      </dgm:prSet>
      <dgm:spPr/>
    </dgm:pt>
    <dgm:pt modelId="{72A38FCC-3409-B640-A609-E13B460EABA8}" type="pres">
      <dgm:prSet presAssocID="{09B66D34-DD2E-1D47-812F-2E0C6FE1EF94}" presName="Name285" presStyleLbl="parChTrans1D3" presStyleIdx="7" presStyleCnt="8"/>
      <dgm:spPr/>
    </dgm:pt>
    <dgm:pt modelId="{8041743D-5C81-BD46-8E8F-C41B4FC74DA1}" type="pres">
      <dgm:prSet presAssocID="{65F72A24-3572-0042-A1B3-FCD45635CA9B}" presName="text3" presStyleLbl="node1" presStyleIdx="11" presStyleCnt="12" custScaleX="173929" custScaleY="78362" custRadScaleRad="130546" custRadScaleInc="-164516">
        <dgm:presLayoutVars>
          <dgm:bulletEnabled val="1"/>
        </dgm:presLayoutVars>
      </dgm:prSet>
      <dgm:spPr>
        <a:xfrm>
          <a:off x="432621" y="2638854"/>
          <a:ext cx="770446" cy="770446"/>
        </a:xfrm>
        <a:prstGeom prst="roundRect">
          <a:avLst/>
        </a:prstGeom>
      </dgm:spPr>
    </dgm:pt>
    <dgm:pt modelId="{5F6F419E-8024-7642-8DCA-E93F9F2A0EE2}" type="pres">
      <dgm:prSet presAssocID="{90476FB6-466C-9D43-8AD3-D8EEF4A2E940}" presName="Name288" presStyleLbl="parChTrans1D2" presStyleIdx="2" presStyleCnt="3"/>
      <dgm:spPr/>
    </dgm:pt>
  </dgm:ptLst>
  <dgm:cxnLst>
    <dgm:cxn modelId="{4161FD05-BD7E-4247-836A-80BCDD28DF3A}" srcId="{A33B5A8A-73DC-2347-A77E-C063B1DAC13B}" destId="{11B45C9A-58DE-234B-BDB9-71A2BECC825B}" srcOrd="0" destOrd="0" parTransId="{40C6E7CB-8896-AB43-BFC3-BC1D960DA5A2}" sibTransId="{49C204DC-300E-6C48-9A74-23A827EB9DA7}"/>
    <dgm:cxn modelId="{0C0CA50E-8586-E44E-9405-A413154C7929}" srcId="{A33B5A8A-73DC-2347-A77E-C063B1DAC13B}" destId="{FA87A6AD-8410-964E-A766-E2747C079C97}" srcOrd="1" destOrd="0" parTransId="{B57CC33A-8826-AC4F-8DB4-54474E6E995B}" sibTransId="{440F1A98-15E8-4743-891F-F2AA0E5740FD}"/>
    <dgm:cxn modelId="{94EF4810-6D7F-9A46-BCCF-1F661B5C10A0}" srcId="{E7A4C014-F2D1-3545-9A72-DFC60203DAA0}" destId="{08107E28-C9D1-9142-AC2F-120310A5C916}" srcOrd="0" destOrd="0" parTransId="{D88A3B6C-5469-FA47-8842-03616E0E385C}" sibTransId="{DA76492C-C2E8-5A4C-BB05-2AFA4A4B7497}"/>
    <dgm:cxn modelId="{3587501B-80BA-A545-82E1-A4451CE73940}" srcId="{0D4AC5EA-D6C9-DD45-83B3-0CA5053443BF}" destId="{AF3BEA6D-11E8-5A48-9471-6ECA88AE61C5}" srcOrd="0" destOrd="0" parTransId="{0AC59D4C-0C94-0445-B5AB-EB091E57FDE1}" sibTransId="{84298826-7831-8F41-9405-DF7DE769C87E}"/>
    <dgm:cxn modelId="{A733D21C-CDDB-DB4C-93D4-C25BDBBDC59C}" srcId="{6C02173D-1479-C149-9562-49C4E5889E7C}" destId="{FFAA8493-BA67-C040-BE83-1AA1984BAF30}" srcOrd="0" destOrd="0" parTransId="{B7A63576-0C01-3248-BA9C-879E3DBF5A4C}" sibTransId="{CCDCEDF5-CB63-F64B-BEA0-948423ACB648}"/>
    <dgm:cxn modelId="{EEAF691E-918B-CB41-84CE-4FE39EF8785D}" type="presOf" srcId="{794F57A1-E60E-734D-8F1A-4BE4705E5024}" destId="{5E6CDDE5-EB27-1A4D-A02E-3A73A3B3A608}" srcOrd="0" destOrd="0" presId="urn:microsoft.com/office/officeart/2008/layout/RadialCluster"/>
    <dgm:cxn modelId="{BBE96221-5E0C-7943-8418-88A1A5CBEEC0}" type="presOf" srcId="{B80499A9-7132-3441-9C3C-A0FE5932AC49}" destId="{E2854DB4-248F-3C4D-B3D8-C1D9CDA96ECC}" srcOrd="0" destOrd="0" presId="urn:microsoft.com/office/officeart/2008/layout/RadialCluster"/>
    <dgm:cxn modelId="{C36FA922-A4E1-834E-9DE4-96A3639C336F}" type="presOf" srcId="{2E98997A-ABF9-2B45-ABA4-B6E302FE474A}" destId="{D078EFB2-8419-E141-A209-6667E5FD8A13}" srcOrd="0" destOrd="0" presId="urn:microsoft.com/office/officeart/2008/layout/RadialCluster"/>
    <dgm:cxn modelId="{AFAE8823-DFA3-DB41-9865-AB790400D387}" srcId="{FFAA8493-BA67-C040-BE83-1AA1984BAF30}" destId="{A33B5A8A-73DC-2347-A77E-C063B1DAC13B}" srcOrd="1" destOrd="0" parTransId="{2E98997A-ABF9-2B45-ABA4-B6E302FE474A}" sibTransId="{DFE50213-8141-704C-A6A9-5745188D7FC0}"/>
    <dgm:cxn modelId="{86393134-7375-564B-8F99-7E29E9E96792}" type="presOf" srcId="{7CD0B632-46B6-2341-AE72-EC8F53123CFB}" destId="{B0357219-36BD-CD48-975B-DE14943F62AE}" srcOrd="0" destOrd="0" presId="urn:microsoft.com/office/officeart/2008/layout/RadialCluster"/>
    <dgm:cxn modelId="{B50B423F-8B40-5540-A2DC-1005B9DFABF9}" srcId="{0D4AC5EA-D6C9-DD45-83B3-0CA5053443BF}" destId="{794F57A1-E60E-734D-8F1A-4BE4705E5024}" srcOrd="1" destOrd="0" parTransId="{B80499A9-7132-3441-9C3C-A0FE5932AC49}" sibTransId="{D59E68BA-52FA-0A47-AA39-98AA4DC71BB2}"/>
    <dgm:cxn modelId="{DBABF250-B93F-7946-AEB3-40DF0CFA0F0B}" srcId="{FFAA8493-BA67-C040-BE83-1AA1984BAF30}" destId="{0D4AC5EA-D6C9-DD45-83B3-0CA5053443BF}" srcOrd="2" destOrd="0" parTransId="{90476FB6-466C-9D43-8AD3-D8EEF4A2E940}" sibTransId="{71E225AD-E90E-A141-9F5E-300723635F8E}"/>
    <dgm:cxn modelId="{790A8356-1632-7D47-A9F7-A6203C66B5FD}" type="presOf" srcId="{54DC9CED-72D3-FB4E-A1D4-CA3040197EBA}" destId="{8B3B905D-C59B-A34F-BE0B-74831D7AB64F}" srcOrd="0" destOrd="0" presId="urn:microsoft.com/office/officeart/2008/layout/RadialCluster"/>
    <dgm:cxn modelId="{CCE79858-3BC9-124D-89D3-2055E0439DB2}" type="presOf" srcId="{9701A45F-5A16-074B-AAFA-DA48DD517DA6}" destId="{DA2E07CA-DBC9-8E41-8D31-82A0067D929E}" srcOrd="0" destOrd="0" presId="urn:microsoft.com/office/officeart/2008/layout/RadialCluster"/>
    <dgm:cxn modelId="{D6FFFC5E-C841-2A40-82C1-E5890AF845CD}" type="presOf" srcId="{FFAA8493-BA67-C040-BE83-1AA1984BAF30}" destId="{2E12886E-4608-A44A-AD67-6617D110D0BE}" srcOrd="0" destOrd="0" presId="urn:microsoft.com/office/officeart/2008/layout/RadialCluster"/>
    <dgm:cxn modelId="{6255CB66-7715-0945-B21E-07BB094C5B3A}" srcId="{6C02173D-1479-C149-9562-49C4E5889E7C}" destId="{54D39AED-25D1-574E-9C3D-7395EA1DB963}" srcOrd="1" destOrd="0" parTransId="{309BF6AF-EB2D-BA4C-BCDC-8321D9232761}" sibTransId="{B1E1B28E-C298-4C4C-B9F2-C71EA6CF7F2C}"/>
    <dgm:cxn modelId="{B5BD8769-681F-0B44-AD79-3CFC47366733}" type="presOf" srcId="{84408771-35BF-8642-91AA-30E5DA0548B8}" destId="{8041743D-5C81-BD46-8E8F-C41B4FC74DA1}" srcOrd="0" destOrd="1" presId="urn:microsoft.com/office/officeart/2008/layout/RadialCluster"/>
    <dgm:cxn modelId="{D366386A-D057-CE42-88EE-3C4AC5B20C91}" srcId="{6C02173D-1479-C149-9562-49C4E5889E7C}" destId="{863FF802-DC9F-FE4E-91DE-A0B4546F58FF}" srcOrd="3" destOrd="0" parTransId="{4B75A841-D0C4-2343-BEFC-EBC1F5A63936}" sibTransId="{F6098162-AD69-004B-BA17-F13CBB5516E5}"/>
    <dgm:cxn modelId="{0E386670-211F-2F4D-B3AB-907A12B3E84D}" type="presOf" srcId="{08107E28-C9D1-9142-AC2F-120310A5C916}" destId="{5D9A27F5-18AB-554A-B013-9434EC68B365}" srcOrd="0" destOrd="0" presId="urn:microsoft.com/office/officeart/2008/layout/RadialCluster"/>
    <dgm:cxn modelId="{8398CB71-946D-4C4F-B18F-E09C0946975B}" srcId="{6C02173D-1479-C149-9562-49C4E5889E7C}" destId="{293852C2-BA01-EE41-9C61-4B188606A7E7}" srcOrd="2" destOrd="0" parTransId="{430BF6C6-4A4D-C048-9CAA-07FEEE661974}" sibTransId="{554BF09F-A487-944C-BC0E-993986039415}"/>
    <dgm:cxn modelId="{375E0173-5AF2-4F4E-B0BF-DA91A6FA971D}" type="presOf" srcId="{65F72A24-3572-0042-A1B3-FCD45635CA9B}" destId="{8041743D-5C81-BD46-8E8F-C41B4FC74DA1}" srcOrd="0" destOrd="0" presId="urn:microsoft.com/office/officeart/2008/layout/RadialCluster"/>
    <dgm:cxn modelId="{6C077174-0191-3F45-AFC6-DA35967728DA}" type="presOf" srcId="{0699C7FB-4FC6-E844-B172-E7488805E310}" destId="{3CE01E3C-19BB-D74E-BB76-701A1538417E}" srcOrd="0" destOrd="0" presId="urn:microsoft.com/office/officeart/2008/layout/RadialCluster"/>
    <dgm:cxn modelId="{D56BE977-40E7-2D44-A637-F40136808D6F}" type="presOf" srcId="{F8D01DCA-7CA5-234F-B9CE-3D6A5680613F}" destId="{E0B1483F-5C36-5640-9D41-97A7DBA0BED0}" srcOrd="0" destOrd="0" presId="urn:microsoft.com/office/officeart/2008/layout/RadialCluster"/>
    <dgm:cxn modelId="{6F846083-DEBC-F74B-81B8-E75E321380B7}" srcId="{65F72A24-3572-0042-A1B3-FCD45635CA9B}" destId="{84408771-35BF-8642-91AA-30E5DA0548B8}" srcOrd="0" destOrd="0" parTransId="{F481A5FD-3DD0-F244-A2DF-9081EC10D07E}" sibTransId="{0199AE5C-3E95-5148-9D9E-D004C6D69D62}"/>
    <dgm:cxn modelId="{48CA5686-D737-EA4C-8F55-95F53F73C607}" type="presOf" srcId="{90476FB6-466C-9D43-8AD3-D8EEF4A2E940}" destId="{5F6F419E-8024-7642-8DCA-E93F9F2A0EE2}" srcOrd="0" destOrd="0" presId="urn:microsoft.com/office/officeart/2008/layout/RadialCluster"/>
    <dgm:cxn modelId="{0CC3F68A-2ED5-6943-AC43-C0046559B51F}" type="presOf" srcId="{AF3BEA6D-11E8-5A48-9471-6ECA88AE61C5}" destId="{C1E77B40-D293-8B45-84B0-23DBF0C72B6B}" srcOrd="0" destOrd="0" presId="urn:microsoft.com/office/officeart/2008/layout/RadialCluster"/>
    <dgm:cxn modelId="{DE126296-8600-EF4A-99E2-FD4D45A55959}" type="presOf" srcId="{6C02173D-1479-C149-9562-49C4E5889E7C}" destId="{DAC88BCF-691B-0B43-BC9F-9031326F749E}" srcOrd="0" destOrd="0" presId="urn:microsoft.com/office/officeart/2008/layout/RadialCluster"/>
    <dgm:cxn modelId="{65E58799-D2ED-644A-B333-E7C05E87EA86}" type="presOf" srcId="{09B66D34-DD2E-1D47-812F-2E0C6FE1EF94}" destId="{72A38FCC-3409-B640-A609-E13B460EABA8}" srcOrd="0" destOrd="0" presId="urn:microsoft.com/office/officeart/2008/layout/RadialCluster"/>
    <dgm:cxn modelId="{D4EAE6A0-1D67-BC48-A0BD-A05E4C183CDF}" srcId="{A33B5A8A-73DC-2347-A77E-C063B1DAC13B}" destId="{F8D01DCA-7CA5-234F-B9CE-3D6A5680613F}" srcOrd="2" destOrd="0" parTransId="{7CD0B632-46B6-2341-AE72-EC8F53123CFB}" sibTransId="{9AB4D824-849E-7542-A7EE-92DF66A5C492}"/>
    <dgm:cxn modelId="{6781D7A1-0F6D-114E-81D7-B05DD6DBB8BF}" srcId="{E7A4C014-F2D1-3545-9A72-DFC60203DAA0}" destId="{54DC9CED-72D3-FB4E-A1D4-CA3040197EBA}" srcOrd="1" destOrd="0" parTransId="{0699C7FB-4FC6-E844-B172-E7488805E310}" sibTransId="{E9D4E518-6547-2E44-A9AE-5540333FC175}"/>
    <dgm:cxn modelId="{CBD366AB-C139-8347-9CC3-5F78FE2A653F}" srcId="{FFAA8493-BA67-C040-BE83-1AA1984BAF30}" destId="{E7A4C014-F2D1-3545-9A72-DFC60203DAA0}" srcOrd="0" destOrd="0" parTransId="{9701A45F-5A16-074B-AAFA-DA48DD517DA6}" sibTransId="{D1396EF7-1192-8E46-B85C-3B171CD06A06}"/>
    <dgm:cxn modelId="{C531A1B2-5880-444E-ACE8-2BB4B86CC5F9}" type="presOf" srcId="{0AC59D4C-0C94-0445-B5AB-EB091E57FDE1}" destId="{FA92104F-CA3A-B340-B427-AFE93ACCFB6E}" srcOrd="0" destOrd="0" presId="urn:microsoft.com/office/officeart/2008/layout/RadialCluster"/>
    <dgm:cxn modelId="{685021B4-8C63-BF4C-AF5C-239CCA50D8B8}" type="presOf" srcId="{40C6E7CB-8896-AB43-BFC3-BC1D960DA5A2}" destId="{8C84C741-1D0B-3B48-9B51-636E66B8601C}" srcOrd="0" destOrd="0" presId="urn:microsoft.com/office/officeart/2008/layout/RadialCluster"/>
    <dgm:cxn modelId="{287C7FB7-E85B-B341-8103-F70A1E14D1D9}" type="presOf" srcId="{E7A4C014-F2D1-3545-9A72-DFC60203DAA0}" destId="{84EC3CD4-2884-0943-B05E-E54EE9E89134}" srcOrd="0" destOrd="0" presId="urn:microsoft.com/office/officeart/2008/layout/RadialCluster"/>
    <dgm:cxn modelId="{AE3BC0B7-7E50-ED41-8F27-D952D0C06289}" type="presOf" srcId="{11B45C9A-58DE-234B-BDB9-71A2BECC825B}" destId="{9AC1AF4F-EACB-144F-89DF-6176AED5E7A9}" srcOrd="0" destOrd="0" presId="urn:microsoft.com/office/officeart/2008/layout/RadialCluster"/>
    <dgm:cxn modelId="{EFCEC2B8-901C-A24F-84AD-D6462014F176}" type="presOf" srcId="{D88A3B6C-5469-FA47-8842-03616E0E385C}" destId="{81892637-E335-7B4F-8D46-7579E70CE0F6}" srcOrd="0" destOrd="0" presId="urn:microsoft.com/office/officeart/2008/layout/RadialCluster"/>
    <dgm:cxn modelId="{C34731E3-030E-3B44-B83F-9207C20AEBE3}" srcId="{0D4AC5EA-D6C9-DD45-83B3-0CA5053443BF}" destId="{65F72A24-3572-0042-A1B3-FCD45635CA9B}" srcOrd="2" destOrd="0" parTransId="{09B66D34-DD2E-1D47-812F-2E0C6FE1EF94}" sibTransId="{3D80A413-B600-BD47-96BD-6BB1CEC46E35}"/>
    <dgm:cxn modelId="{AE11DBE5-2558-9E48-AC86-40B2DAA990B1}" type="presOf" srcId="{0D4AC5EA-D6C9-DD45-83B3-0CA5053443BF}" destId="{F7CEDB19-0C0C-1449-9C61-30FC7490623F}" srcOrd="0" destOrd="0" presId="urn:microsoft.com/office/officeart/2008/layout/RadialCluster"/>
    <dgm:cxn modelId="{95763CEC-54F0-A549-979B-4FA5D05601A4}" type="presOf" srcId="{A33B5A8A-73DC-2347-A77E-C063B1DAC13B}" destId="{CE097761-14ED-1A43-BFCD-21F16421C72A}" srcOrd="0" destOrd="0" presId="urn:microsoft.com/office/officeart/2008/layout/RadialCluster"/>
    <dgm:cxn modelId="{60999CEF-9DE5-BE40-867E-284A9D736A99}" type="presOf" srcId="{FA87A6AD-8410-964E-A766-E2747C079C97}" destId="{9E284980-09B9-584D-BB34-BE97271E19E5}" srcOrd="0" destOrd="0" presId="urn:microsoft.com/office/officeart/2008/layout/RadialCluster"/>
    <dgm:cxn modelId="{00D04DF6-FCA5-3C40-86F4-46C7F8D5DF7D}" type="presOf" srcId="{B57CC33A-8826-AC4F-8DB4-54474E6E995B}" destId="{7F7C541B-C3DE-0846-80CF-D5180FF34B4F}" srcOrd="0" destOrd="0" presId="urn:microsoft.com/office/officeart/2008/layout/RadialCluster"/>
    <dgm:cxn modelId="{674F9696-5EBD-404D-ABAB-9EF2FA7DB7AE}" type="presParOf" srcId="{DAC88BCF-691B-0B43-BC9F-9031326F749E}" destId="{2E12886E-4608-A44A-AD67-6617D110D0BE}" srcOrd="0" destOrd="0" presId="urn:microsoft.com/office/officeart/2008/layout/RadialCluster"/>
    <dgm:cxn modelId="{6D3A21DF-1385-624F-B479-4754DD70FCC1}" type="presParOf" srcId="{DAC88BCF-691B-0B43-BC9F-9031326F749E}" destId="{FD1DF930-EB63-AE49-BEBC-D33A30BE1A3D}" srcOrd="1" destOrd="0" presId="urn:microsoft.com/office/officeart/2008/layout/RadialCluster"/>
    <dgm:cxn modelId="{E37AA75F-F05E-0E4F-BA0B-560DD6F1C0ED}" type="presParOf" srcId="{FD1DF930-EB63-AE49-BEBC-D33A30BE1A3D}" destId="{84EC3CD4-2884-0943-B05E-E54EE9E89134}" srcOrd="0" destOrd="0" presId="urn:microsoft.com/office/officeart/2008/layout/RadialCluster"/>
    <dgm:cxn modelId="{DDD70F50-9102-7242-BD5A-9EC1FE3EC043}" type="presParOf" srcId="{FD1DF930-EB63-AE49-BEBC-D33A30BE1A3D}" destId="{81892637-E335-7B4F-8D46-7579E70CE0F6}" srcOrd="1" destOrd="0" presId="urn:microsoft.com/office/officeart/2008/layout/RadialCluster"/>
    <dgm:cxn modelId="{E1711F40-850F-3149-96EE-7F847CF7741D}" type="presParOf" srcId="{FD1DF930-EB63-AE49-BEBC-D33A30BE1A3D}" destId="{5D9A27F5-18AB-554A-B013-9434EC68B365}" srcOrd="2" destOrd="0" presId="urn:microsoft.com/office/officeart/2008/layout/RadialCluster"/>
    <dgm:cxn modelId="{88C804F4-3603-204C-9E99-1A011E36A8E3}" type="presParOf" srcId="{FD1DF930-EB63-AE49-BEBC-D33A30BE1A3D}" destId="{3CE01E3C-19BB-D74E-BB76-701A1538417E}" srcOrd="3" destOrd="0" presId="urn:microsoft.com/office/officeart/2008/layout/RadialCluster"/>
    <dgm:cxn modelId="{835B47D0-F921-E349-9D13-3107A7D283C8}" type="presParOf" srcId="{FD1DF930-EB63-AE49-BEBC-D33A30BE1A3D}" destId="{8B3B905D-C59B-A34F-BE0B-74831D7AB64F}" srcOrd="4" destOrd="0" presId="urn:microsoft.com/office/officeart/2008/layout/RadialCluster"/>
    <dgm:cxn modelId="{8DF1B24B-D3AE-FA42-ABCA-EBB381BF92B8}" type="presParOf" srcId="{DAC88BCF-691B-0B43-BC9F-9031326F749E}" destId="{DA2E07CA-DBC9-8E41-8D31-82A0067D929E}" srcOrd="2" destOrd="0" presId="urn:microsoft.com/office/officeart/2008/layout/RadialCluster"/>
    <dgm:cxn modelId="{5E977DD2-623A-3A4D-B100-4670DFB5548B}" type="presParOf" srcId="{DAC88BCF-691B-0B43-BC9F-9031326F749E}" destId="{BEEACFBD-0775-5A4B-9444-D7CB60546F9D}" srcOrd="3" destOrd="0" presId="urn:microsoft.com/office/officeart/2008/layout/RadialCluster"/>
    <dgm:cxn modelId="{5CFFFD71-C992-BC4B-B27C-3572BF7C3C54}" type="presParOf" srcId="{BEEACFBD-0775-5A4B-9444-D7CB60546F9D}" destId="{CE097761-14ED-1A43-BFCD-21F16421C72A}" srcOrd="0" destOrd="0" presId="urn:microsoft.com/office/officeart/2008/layout/RadialCluster"/>
    <dgm:cxn modelId="{8EEE53B2-376B-804C-AD7C-364DA35981A2}" type="presParOf" srcId="{BEEACFBD-0775-5A4B-9444-D7CB60546F9D}" destId="{8C84C741-1D0B-3B48-9B51-636E66B8601C}" srcOrd="1" destOrd="0" presId="urn:microsoft.com/office/officeart/2008/layout/RadialCluster"/>
    <dgm:cxn modelId="{61B7112B-541E-4945-82AF-9B4DA8287DEC}" type="presParOf" srcId="{BEEACFBD-0775-5A4B-9444-D7CB60546F9D}" destId="{9AC1AF4F-EACB-144F-89DF-6176AED5E7A9}" srcOrd="2" destOrd="0" presId="urn:microsoft.com/office/officeart/2008/layout/RadialCluster"/>
    <dgm:cxn modelId="{6827C108-5C77-7E4C-B2CA-CA48C2A59D58}" type="presParOf" srcId="{BEEACFBD-0775-5A4B-9444-D7CB60546F9D}" destId="{7F7C541B-C3DE-0846-80CF-D5180FF34B4F}" srcOrd="3" destOrd="0" presId="urn:microsoft.com/office/officeart/2008/layout/RadialCluster"/>
    <dgm:cxn modelId="{0F404AD4-0695-3840-BF3B-10E60E9667A9}" type="presParOf" srcId="{BEEACFBD-0775-5A4B-9444-D7CB60546F9D}" destId="{9E284980-09B9-584D-BB34-BE97271E19E5}" srcOrd="4" destOrd="0" presId="urn:microsoft.com/office/officeart/2008/layout/RadialCluster"/>
    <dgm:cxn modelId="{BF62EC76-1FC9-434A-8F3B-86D089E1C9C9}" type="presParOf" srcId="{BEEACFBD-0775-5A4B-9444-D7CB60546F9D}" destId="{B0357219-36BD-CD48-975B-DE14943F62AE}" srcOrd="5" destOrd="0" presId="urn:microsoft.com/office/officeart/2008/layout/RadialCluster"/>
    <dgm:cxn modelId="{986AEAFF-3945-8944-B227-3BF68180F2D1}" type="presParOf" srcId="{BEEACFBD-0775-5A4B-9444-D7CB60546F9D}" destId="{E0B1483F-5C36-5640-9D41-97A7DBA0BED0}" srcOrd="6" destOrd="0" presId="urn:microsoft.com/office/officeart/2008/layout/RadialCluster"/>
    <dgm:cxn modelId="{FCE5510E-EB6C-E347-808A-DD023EFECCF6}" type="presParOf" srcId="{DAC88BCF-691B-0B43-BC9F-9031326F749E}" destId="{D078EFB2-8419-E141-A209-6667E5FD8A13}" srcOrd="4" destOrd="0" presId="urn:microsoft.com/office/officeart/2008/layout/RadialCluster"/>
    <dgm:cxn modelId="{7FEBD1A7-B589-EF4E-9813-C0728FD0035E}" type="presParOf" srcId="{DAC88BCF-691B-0B43-BC9F-9031326F749E}" destId="{9F3A10E3-839B-354D-93D7-25231829EA87}" srcOrd="5" destOrd="0" presId="urn:microsoft.com/office/officeart/2008/layout/RadialCluster"/>
    <dgm:cxn modelId="{9ECC29CA-CE64-354F-9890-87995CB3D5D5}" type="presParOf" srcId="{9F3A10E3-839B-354D-93D7-25231829EA87}" destId="{F7CEDB19-0C0C-1449-9C61-30FC7490623F}" srcOrd="0" destOrd="0" presId="urn:microsoft.com/office/officeart/2008/layout/RadialCluster"/>
    <dgm:cxn modelId="{C6B3EDA2-A9B4-BC42-8960-5385BF140FDA}" type="presParOf" srcId="{9F3A10E3-839B-354D-93D7-25231829EA87}" destId="{FA92104F-CA3A-B340-B427-AFE93ACCFB6E}" srcOrd="1" destOrd="0" presId="urn:microsoft.com/office/officeart/2008/layout/RadialCluster"/>
    <dgm:cxn modelId="{BF11734C-30B1-4E41-A7AD-0C76079CC1A7}" type="presParOf" srcId="{9F3A10E3-839B-354D-93D7-25231829EA87}" destId="{C1E77B40-D293-8B45-84B0-23DBF0C72B6B}" srcOrd="2" destOrd="0" presId="urn:microsoft.com/office/officeart/2008/layout/RadialCluster"/>
    <dgm:cxn modelId="{D5FF310A-EA88-D545-9030-54332494DA76}" type="presParOf" srcId="{9F3A10E3-839B-354D-93D7-25231829EA87}" destId="{E2854DB4-248F-3C4D-B3D8-C1D9CDA96ECC}" srcOrd="3" destOrd="0" presId="urn:microsoft.com/office/officeart/2008/layout/RadialCluster"/>
    <dgm:cxn modelId="{97DE7B62-4A5D-7E4F-8D73-EBE895A31F9E}" type="presParOf" srcId="{9F3A10E3-839B-354D-93D7-25231829EA87}" destId="{5E6CDDE5-EB27-1A4D-A02E-3A73A3B3A608}" srcOrd="4" destOrd="0" presId="urn:microsoft.com/office/officeart/2008/layout/RadialCluster"/>
    <dgm:cxn modelId="{C4592C62-6BC4-8E4B-A4F9-645E5BA9FBF1}" type="presParOf" srcId="{9F3A10E3-839B-354D-93D7-25231829EA87}" destId="{72A38FCC-3409-B640-A609-E13B460EABA8}" srcOrd="5" destOrd="0" presId="urn:microsoft.com/office/officeart/2008/layout/RadialCluster"/>
    <dgm:cxn modelId="{C951309A-E694-A240-A53B-8FB63D1CD264}" type="presParOf" srcId="{9F3A10E3-839B-354D-93D7-25231829EA87}" destId="{8041743D-5C81-BD46-8E8F-C41B4FC74DA1}" srcOrd="6" destOrd="0" presId="urn:microsoft.com/office/officeart/2008/layout/RadialCluster"/>
    <dgm:cxn modelId="{2A3F94F3-F2F1-2044-A248-DF69E93299D4}" type="presParOf" srcId="{DAC88BCF-691B-0B43-BC9F-9031326F749E}" destId="{5F6F419E-8024-7642-8DCA-E93F9F2A0EE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BA350-2E9A-4AB3-B7B7-051C968F23D1}">
      <dsp:nvSpPr>
        <dsp:cNvPr id="0" name=""/>
        <dsp:cNvSpPr/>
      </dsp:nvSpPr>
      <dsp:spPr>
        <a:xfrm>
          <a:off x="0" y="0"/>
          <a:ext cx="4936798" cy="5730265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A0E28-986F-418C-8FC9-9997A62F1715}">
      <dsp:nvSpPr>
        <dsp:cNvPr id="0" name=""/>
        <dsp:cNvSpPr/>
      </dsp:nvSpPr>
      <dsp:spPr>
        <a:xfrm>
          <a:off x="2468399" y="576104"/>
          <a:ext cx="3208918" cy="6782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Experto/gerencial</a:t>
          </a:r>
          <a:r>
            <a:rPr lang="es-CO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CO" sz="11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(posgradual)  (Universidades – IGAC)</a:t>
          </a:r>
        </a:p>
      </dsp:txBody>
      <dsp:txXfrm>
        <a:off x="2501507" y="609212"/>
        <a:ext cx="3142702" cy="612014"/>
      </dsp:txXfrm>
    </dsp:sp>
    <dsp:sp modelId="{C8CD164E-E0C6-4FC9-AD68-9F5014FF8E4A}">
      <dsp:nvSpPr>
        <dsp:cNvPr id="0" name=""/>
        <dsp:cNvSpPr/>
      </dsp:nvSpPr>
      <dsp:spPr>
        <a:xfrm>
          <a:off x="2468399" y="1339113"/>
          <a:ext cx="3208918" cy="6782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Profesional </a:t>
          </a:r>
          <a:r>
            <a:rPr lang="es-CO" sz="1200" b="1" kern="1200" dirty="0">
              <a:latin typeface="Calibri Light" panose="020F0302020204030204"/>
            </a:rPr>
            <a:t> </a:t>
          </a:r>
          <a:r>
            <a:rPr lang="es-CO" sz="11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(Universidades – IGAC)</a:t>
          </a:r>
        </a:p>
      </dsp:txBody>
      <dsp:txXfrm>
        <a:off x="2501507" y="1372221"/>
        <a:ext cx="3142702" cy="612014"/>
      </dsp:txXfrm>
    </dsp:sp>
    <dsp:sp modelId="{08E876F4-FEC7-4184-B140-D0677E4B7B2D}">
      <dsp:nvSpPr>
        <dsp:cNvPr id="0" name=""/>
        <dsp:cNvSpPr/>
      </dsp:nvSpPr>
      <dsp:spPr>
        <a:xfrm>
          <a:off x="2468399" y="2102123"/>
          <a:ext cx="3208918" cy="6782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Técnico/Tecnológico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(SENA, otras entidades)</a:t>
          </a:r>
        </a:p>
      </dsp:txBody>
      <dsp:txXfrm>
        <a:off x="2501507" y="2135231"/>
        <a:ext cx="3142702" cy="612014"/>
      </dsp:txXfrm>
    </dsp:sp>
    <dsp:sp modelId="{13643580-8D3D-4295-9EBD-A575AB69810F}">
      <dsp:nvSpPr>
        <dsp:cNvPr id="0" name=""/>
        <dsp:cNvSpPr/>
      </dsp:nvSpPr>
      <dsp:spPr>
        <a:xfrm>
          <a:off x="2468399" y="3435632"/>
          <a:ext cx="3208918" cy="6782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Reconocedores prediales</a:t>
          </a:r>
          <a:r>
            <a:rPr lang="es-CO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(Escuela Interétnica de Catastro Multipropósito)</a:t>
          </a:r>
        </a:p>
      </dsp:txBody>
      <dsp:txXfrm>
        <a:off x="2501507" y="3468740"/>
        <a:ext cx="3142702" cy="612014"/>
      </dsp:txXfrm>
    </dsp:sp>
    <dsp:sp modelId="{9AD08779-CF55-4D16-973D-87A411889B9F}">
      <dsp:nvSpPr>
        <dsp:cNvPr id="0" name=""/>
        <dsp:cNvSpPr/>
      </dsp:nvSpPr>
      <dsp:spPr>
        <a:xfrm>
          <a:off x="2468399" y="5052032"/>
          <a:ext cx="3208918" cy="6782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Instructivo</a:t>
          </a:r>
          <a:r>
            <a:rPr lang="es-CO" sz="1200" b="1" kern="1200" dirty="0">
              <a:latin typeface="Calibri Light" panose="020F0302020204030204"/>
            </a:rPr>
            <a:t> </a:t>
          </a:r>
          <a:r>
            <a:rPr lang="es-CO" sz="11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(Cursos IGAC)</a:t>
          </a:r>
        </a:p>
      </dsp:txBody>
      <dsp:txXfrm>
        <a:off x="2501507" y="5085140"/>
        <a:ext cx="3142702" cy="612014"/>
      </dsp:txXfrm>
    </dsp:sp>
    <dsp:sp modelId="{74D0FC5C-EC39-4E8C-88A5-52F2505650E4}">
      <dsp:nvSpPr>
        <dsp:cNvPr id="0" name=""/>
        <dsp:cNvSpPr/>
      </dsp:nvSpPr>
      <dsp:spPr>
        <a:xfrm>
          <a:off x="2468399" y="4307363"/>
          <a:ext cx="3208918" cy="6782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Auxiliares Operadores</a:t>
          </a:r>
          <a:r>
            <a:rPr lang="es-CO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(Escuela Intercultural de Catastro Multipropósito)</a:t>
          </a:r>
        </a:p>
      </dsp:txBody>
      <dsp:txXfrm>
        <a:off x="2501507" y="4340471"/>
        <a:ext cx="3142702" cy="61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5D4AB-3CA6-8346-8A8A-1C459506E0D2}">
      <dsp:nvSpPr>
        <dsp:cNvPr id="0" name=""/>
        <dsp:cNvSpPr/>
      </dsp:nvSpPr>
      <dsp:spPr>
        <a:xfrm>
          <a:off x="3996641" y="-67795"/>
          <a:ext cx="2501239" cy="930385"/>
        </a:xfrm>
        <a:prstGeom prst="roundRect">
          <a:avLst/>
        </a:prstGeom>
        <a:solidFill>
          <a:srgbClr val="01C6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Escuela Intercultural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Catastro Multipropósito</a:t>
          </a:r>
        </a:p>
      </dsp:txBody>
      <dsp:txXfrm>
        <a:off x="4042059" y="-22377"/>
        <a:ext cx="2410403" cy="839549"/>
      </dsp:txXfrm>
    </dsp:sp>
    <dsp:sp modelId="{DFD0D5A0-40AD-1943-822C-638064C0C716}">
      <dsp:nvSpPr>
        <dsp:cNvPr id="0" name=""/>
        <dsp:cNvSpPr/>
      </dsp:nvSpPr>
      <dsp:spPr>
        <a:xfrm>
          <a:off x="4141445" y="808132"/>
          <a:ext cx="3908556" cy="3908556"/>
        </a:xfrm>
        <a:custGeom>
          <a:avLst/>
          <a:gdLst/>
          <a:ahLst/>
          <a:cxnLst/>
          <a:rect l="0" t="0" r="0" b="0"/>
          <a:pathLst>
            <a:path>
              <a:moveTo>
                <a:pt x="2410518" y="54002"/>
              </a:moveTo>
              <a:arcTo wR="1954278" hR="1954278" stAng="17010042" swAng="29297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CFB2D-2CB5-B342-982C-6FDCF8C6FD25}">
      <dsp:nvSpPr>
        <dsp:cNvPr id="0" name=""/>
        <dsp:cNvSpPr/>
      </dsp:nvSpPr>
      <dsp:spPr>
        <a:xfrm>
          <a:off x="6277465" y="926094"/>
          <a:ext cx="1698481" cy="1060388"/>
        </a:xfrm>
        <a:prstGeom prst="roundRect">
          <a:avLst/>
        </a:prstGeom>
        <a:solidFill>
          <a:srgbClr val="0087C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Formación con enfoque diferencial en CM </a:t>
          </a:r>
        </a:p>
      </dsp:txBody>
      <dsp:txXfrm>
        <a:off x="6329229" y="977858"/>
        <a:ext cx="1594953" cy="956860"/>
      </dsp:txXfrm>
    </dsp:sp>
    <dsp:sp modelId="{B0A671BC-E12F-8546-A812-2F989C22240A}">
      <dsp:nvSpPr>
        <dsp:cNvPr id="0" name=""/>
        <dsp:cNvSpPr/>
      </dsp:nvSpPr>
      <dsp:spPr>
        <a:xfrm>
          <a:off x="3435458" y="459124"/>
          <a:ext cx="3908556" cy="3908556"/>
        </a:xfrm>
        <a:custGeom>
          <a:avLst/>
          <a:gdLst/>
          <a:ahLst/>
          <a:cxnLst/>
          <a:rect l="0" t="0" r="0" b="0"/>
          <a:pathLst>
            <a:path>
              <a:moveTo>
                <a:pt x="3890119" y="1686474"/>
              </a:moveTo>
              <a:arcTo wR="1954278" hR="1954278" stAng="21127423" swAng="86390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9208A-19CD-1C4B-B081-61F4BCF636C9}">
      <dsp:nvSpPr>
        <dsp:cNvPr id="0" name=""/>
        <dsp:cNvSpPr/>
      </dsp:nvSpPr>
      <dsp:spPr>
        <a:xfrm>
          <a:off x="6261144" y="2795135"/>
          <a:ext cx="1771018" cy="933952"/>
        </a:xfrm>
        <a:prstGeom prst="roundRect">
          <a:avLst/>
        </a:prstGeom>
        <a:solidFill>
          <a:srgbClr val="0228B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Formación de formadores</a:t>
          </a:r>
        </a:p>
      </dsp:txBody>
      <dsp:txXfrm>
        <a:off x="6306736" y="2840727"/>
        <a:ext cx="1679834" cy="842768"/>
      </dsp:txXfrm>
    </dsp:sp>
    <dsp:sp modelId="{84AD7841-026C-BF4C-9E7C-48CAFE17EDA3}">
      <dsp:nvSpPr>
        <dsp:cNvPr id="0" name=""/>
        <dsp:cNvSpPr/>
      </dsp:nvSpPr>
      <dsp:spPr>
        <a:xfrm>
          <a:off x="3696193" y="224856"/>
          <a:ext cx="3908556" cy="3908556"/>
        </a:xfrm>
        <a:custGeom>
          <a:avLst/>
          <a:gdLst/>
          <a:ahLst/>
          <a:cxnLst/>
          <a:rect l="0" t="0" r="0" b="0"/>
          <a:pathLst>
            <a:path>
              <a:moveTo>
                <a:pt x="3036026" y="3581859"/>
              </a:moveTo>
              <a:arcTo wR="1954278" hR="1954278" stAng="3383434" swAng="71024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FB988-E40E-834A-B44C-7F52D17BADD3}">
      <dsp:nvSpPr>
        <dsp:cNvPr id="0" name=""/>
        <dsp:cNvSpPr/>
      </dsp:nvSpPr>
      <dsp:spPr>
        <a:xfrm>
          <a:off x="4612170" y="3800660"/>
          <a:ext cx="1637606" cy="1010585"/>
        </a:xfrm>
        <a:prstGeom prst="roundRect">
          <a:avLst/>
        </a:prstGeom>
        <a:solidFill>
          <a:srgbClr val="A82BB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Articulación con las IES (SENA y Universidades)</a:t>
          </a:r>
        </a:p>
      </dsp:txBody>
      <dsp:txXfrm>
        <a:off x="4661503" y="3849993"/>
        <a:ext cx="1538940" cy="911919"/>
      </dsp:txXfrm>
    </dsp:sp>
    <dsp:sp modelId="{1AAAD031-9AD2-2B4D-8DE3-8125E3FB7F4C}">
      <dsp:nvSpPr>
        <dsp:cNvPr id="0" name=""/>
        <dsp:cNvSpPr/>
      </dsp:nvSpPr>
      <dsp:spPr>
        <a:xfrm>
          <a:off x="2840758" y="309006"/>
          <a:ext cx="3908556" cy="3908556"/>
        </a:xfrm>
        <a:custGeom>
          <a:avLst/>
          <a:gdLst/>
          <a:ahLst/>
          <a:cxnLst/>
          <a:rect l="0" t="0" r="0" b="0"/>
          <a:pathLst>
            <a:path>
              <a:moveTo>
                <a:pt x="1601520" y="3876455"/>
              </a:moveTo>
              <a:arcTo wR="1954278" hR="1954278" stAng="6023951" swAng="91779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A07B6-51B9-0F42-8BA5-98C5DCD701A8}">
      <dsp:nvSpPr>
        <dsp:cNvPr id="0" name=""/>
        <dsp:cNvSpPr/>
      </dsp:nvSpPr>
      <dsp:spPr>
        <a:xfrm>
          <a:off x="2525099" y="2838715"/>
          <a:ext cx="1672056" cy="1104510"/>
        </a:xfrm>
        <a:prstGeom prst="roundRect">
          <a:avLst/>
        </a:prstGeom>
        <a:solidFill>
          <a:srgbClr val="E5276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Sensibilización y formación interna IGAC </a:t>
          </a:r>
        </a:p>
      </dsp:txBody>
      <dsp:txXfrm>
        <a:off x="2579017" y="2892633"/>
        <a:ext cx="1564220" cy="996674"/>
      </dsp:txXfrm>
    </dsp:sp>
    <dsp:sp modelId="{67FE838F-B539-7943-9090-661E618266A4}">
      <dsp:nvSpPr>
        <dsp:cNvPr id="0" name=""/>
        <dsp:cNvSpPr/>
      </dsp:nvSpPr>
      <dsp:spPr>
        <a:xfrm>
          <a:off x="3146218" y="770521"/>
          <a:ext cx="3908556" cy="3908556"/>
        </a:xfrm>
        <a:custGeom>
          <a:avLst/>
          <a:gdLst/>
          <a:ahLst/>
          <a:cxnLst/>
          <a:rect l="0" t="0" r="0" b="0"/>
          <a:pathLst>
            <a:path>
              <a:moveTo>
                <a:pt x="2394" y="1857559"/>
              </a:moveTo>
              <a:arcTo wR="1954278" hR="1954278" stAng="10970206" swAng="113534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8CD66-4994-6F43-82A9-830A6B8F1D86}">
      <dsp:nvSpPr>
        <dsp:cNvPr id="0" name=""/>
        <dsp:cNvSpPr/>
      </dsp:nvSpPr>
      <dsp:spPr>
        <a:xfrm>
          <a:off x="2683613" y="979839"/>
          <a:ext cx="1728861" cy="829361"/>
        </a:xfrm>
        <a:prstGeom prst="roundRect">
          <a:avLst/>
        </a:prstGeom>
        <a:solidFill>
          <a:srgbClr val="FE3B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Investigación en Metodos declarativos y colaborativos </a:t>
          </a:r>
        </a:p>
      </dsp:txBody>
      <dsp:txXfrm>
        <a:off x="2724099" y="1020325"/>
        <a:ext cx="1647889" cy="748389"/>
      </dsp:txXfrm>
    </dsp:sp>
    <dsp:sp modelId="{D5D378F7-617C-AE45-89A6-9D9E603D4360}">
      <dsp:nvSpPr>
        <dsp:cNvPr id="0" name=""/>
        <dsp:cNvSpPr/>
      </dsp:nvSpPr>
      <dsp:spPr>
        <a:xfrm>
          <a:off x="3324915" y="370218"/>
          <a:ext cx="3908556" cy="3908556"/>
        </a:xfrm>
        <a:custGeom>
          <a:avLst/>
          <a:gdLst/>
          <a:ahLst/>
          <a:cxnLst/>
          <a:rect l="0" t="0" r="0" b="0"/>
          <a:pathLst>
            <a:path>
              <a:moveTo>
                <a:pt x="562242" y="582622"/>
              </a:moveTo>
              <a:arcTo wR="1954278" hR="1954278" stAng="13474650" swAng="19829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F419E-8024-7642-8DCA-E93F9F2A0EE2}">
      <dsp:nvSpPr>
        <dsp:cNvPr id="0" name=""/>
        <dsp:cNvSpPr/>
      </dsp:nvSpPr>
      <dsp:spPr>
        <a:xfrm rot="9654272">
          <a:off x="3737930" y="3406262"/>
          <a:ext cx="2496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635" y="0"/>
              </a:lnTo>
            </a:path>
          </a:pathLst>
        </a:custGeom>
        <a:noFill/>
        <a:ln w="12700" cap="flat" cmpd="sng" algn="ctr">
          <a:solidFill>
            <a:srgbClr val="0087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8EFB2-8419-E141-A209-6667E5FD8A13}">
      <dsp:nvSpPr>
        <dsp:cNvPr id="0" name=""/>
        <dsp:cNvSpPr/>
      </dsp:nvSpPr>
      <dsp:spPr>
        <a:xfrm rot="926663">
          <a:off x="6405813" y="3365792"/>
          <a:ext cx="6236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657" y="0"/>
              </a:lnTo>
            </a:path>
          </a:pathLst>
        </a:custGeom>
        <a:noFill/>
        <a:ln w="12700" cap="flat" cmpd="sng" algn="ctr">
          <a:solidFill>
            <a:srgbClr val="FFB20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E07CA-DBC9-8E41-8D31-82A0067D929E}">
      <dsp:nvSpPr>
        <dsp:cNvPr id="0" name=""/>
        <dsp:cNvSpPr/>
      </dsp:nvSpPr>
      <dsp:spPr>
        <a:xfrm rot="16543381">
          <a:off x="5046956" y="2314687"/>
          <a:ext cx="4222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2216" y="0"/>
              </a:lnTo>
            </a:path>
          </a:pathLst>
        </a:custGeom>
        <a:noFill/>
        <a:ln w="12700" cap="flat" cmpd="sng" algn="ctr">
          <a:solidFill>
            <a:srgbClr val="4D22B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2886E-4608-A44A-AD67-6617D110D0BE}">
      <dsp:nvSpPr>
        <dsp:cNvPr id="0" name=""/>
        <dsp:cNvSpPr/>
      </dsp:nvSpPr>
      <dsp:spPr>
        <a:xfrm>
          <a:off x="3972700" y="2524743"/>
          <a:ext cx="2444372" cy="840686"/>
        </a:xfrm>
        <a:prstGeom prst="roundRect">
          <a:avLst/>
        </a:prstGeom>
        <a:solidFill>
          <a:srgbClr val="104B8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ESTRUCTURA DE MÓDULOS</a:t>
          </a:r>
        </a:p>
      </dsp:txBody>
      <dsp:txXfrm>
        <a:off x="4013739" y="2565782"/>
        <a:ext cx="2362294" cy="758608"/>
      </dsp:txXfrm>
    </dsp:sp>
    <dsp:sp modelId="{84EC3CD4-2884-0943-B05E-E54EE9E89134}">
      <dsp:nvSpPr>
        <dsp:cNvPr id="0" name=""/>
        <dsp:cNvSpPr/>
      </dsp:nvSpPr>
      <dsp:spPr>
        <a:xfrm>
          <a:off x="4619822" y="1578050"/>
          <a:ext cx="1371361" cy="526580"/>
        </a:xfrm>
        <a:prstGeom prst="roundRect">
          <a:avLst/>
        </a:prstGeom>
        <a:solidFill>
          <a:srgbClr val="A82BB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Eje Temático 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Social</a:t>
          </a:r>
        </a:p>
      </dsp:txBody>
      <dsp:txXfrm>
        <a:off x="4645528" y="1603756"/>
        <a:ext cx="1319949" cy="475168"/>
      </dsp:txXfrm>
    </dsp:sp>
    <dsp:sp modelId="{81892637-E335-7B4F-8D46-7579E70CE0F6}">
      <dsp:nvSpPr>
        <dsp:cNvPr id="0" name=""/>
        <dsp:cNvSpPr/>
      </dsp:nvSpPr>
      <dsp:spPr>
        <a:xfrm rot="12816699">
          <a:off x="4325766" y="1401778"/>
          <a:ext cx="6368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6867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A27F5-18AB-554A-B013-9434EC68B365}">
      <dsp:nvSpPr>
        <dsp:cNvPr id="0" name=""/>
        <dsp:cNvSpPr/>
      </dsp:nvSpPr>
      <dsp:spPr>
        <a:xfrm>
          <a:off x="2943128" y="511455"/>
          <a:ext cx="1797496" cy="714050"/>
        </a:xfrm>
        <a:prstGeom prst="roundRect">
          <a:avLst/>
        </a:prstGeom>
        <a:solidFill>
          <a:srgbClr val="C26AD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Participación con enfoque diferencial</a:t>
          </a:r>
        </a:p>
      </dsp:txBody>
      <dsp:txXfrm>
        <a:off x="2977985" y="546312"/>
        <a:ext cx="1727782" cy="644336"/>
      </dsp:txXfrm>
    </dsp:sp>
    <dsp:sp modelId="{3CE01E3C-19BB-D74E-BB76-701A1538417E}">
      <dsp:nvSpPr>
        <dsp:cNvPr id="0" name=""/>
        <dsp:cNvSpPr/>
      </dsp:nvSpPr>
      <dsp:spPr>
        <a:xfrm rot="18989046">
          <a:off x="5464939" y="1282752"/>
          <a:ext cx="857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773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905D-C59B-A34F-BE0B-74831D7AB64F}">
      <dsp:nvSpPr>
        <dsp:cNvPr id="0" name=""/>
        <dsp:cNvSpPr/>
      </dsp:nvSpPr>
      <dsp:spPr>
        <a:xfrm>
          <a:off x="5781647" y="285356"/>
          <a:ext cx="1585775" cy="702097"/>
        </a:xfrm>
        <a:prstGeom prst="roundRect">
          <a:avLst/>
        </a:prstGeom>
        <a:solidFill>
          <a:srgbClr val="DE80D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Tema 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Marco jurídico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Tierra y territorio</a:t>
          </a:r>
          <a:r>
            <a:rPr lang="es-MX" sz="11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</dsp:txBody>
      <dsp:txXfrm>
        <a:off x="5815921" y="319630"/>
        <a:ext cx="1517227" cy="633549"/>
      </dsp:txXfrm>
    </dsp:sp>
    <dsp:sp modelId="{CE097761-14ED-1A43-BFCD-21F16421C72A}">
      <dsp:nvSpPr>
        <dsp:cNvPr id="0" name=""/>
        <dsp:cNvSpPr/>
      </dsp:nvSpPr>
      <dsp:spPr>
        <a:xfrm>
          <a:off x="7018210" y="3326121"/>
          <a:ext cx="1853897" cy="757617"/>
        </a:xfrm>
        <a:prstGeom prst="roundRect">
          <a:avLst/>
        </a:prstGeom>
        <a:solidFill>
          <a:srgbClr val="FFB20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Eje Temático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Geografía/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cartografía</a:t>
          </a:r>
        </a:p>
      </dsp:txBody>
      <dsp:txXfrm>
        <a:off x="7055194" y="3363105"/>
        <a:ext cx="1779929" cy="683649"/>
      </dsp:txXfrm>
    </dsp:sp>
    <dsp:sp modelId="{8C84C741-1D0B-3B48-9B51-636E66B8601C}">
      <dsp:nvSpPr>
        <dsp:cNvPr id="0" name=""/>
        <dsp:cNvSpPr/>
      </dsp:nvSpPr>
      <dsp:spPr>
        <a:xfrm rot="20283806">
          <a:off x="8855853" y="3247742"/>
          <a:ext cx="4490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900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1AF4F-EACB-144F-89DF-6176AED5E7A9}">
      <dsp:nvSpPr>
        <dsp:cNvPr id="0" name=""/>
        <dsp:cNvSpPr/>
      </dsp:nvSpPr>
      <dsp:spPr>
        <a:xfrm>
          <a:off x="9288605" y="2632121"/>
          <a:ext cx="1310556" cy="535689"/>
        </a:xfrm>
        <a:prstGeom prst="roundRect">
          <a:avLst/>
        </a:prstGeom>
        <a:solidFill>
          <a:srgbClr val="FFC94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Tema 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Cartografía Participativa</a:t>
          </a:r>
        </a:p>
      </dsp:txBody>
      <dsp:txXfrm>
        <a:off x="9314755" y="2658271"/>
        <a:ext cx="1258256" cy="483389"/>
      </dsp:txXfrm>
    </dsp:sp>
    <dsp:sp modelId="{7F7C541B-C3DE-0846-80CF-D5180FF34B4F}">
      <dsp:nvSpPr>
        <dsp:cNvPr id="0" name=""/>
        <dsp:cNvSpPr/>
      </dsp:nvSpPr>
      <dsp:spPr>
        <a:xfrm rot="1266600">
          <a:off x="8854123" y="4159316"/>
          <a:ext cx="5359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5984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84980-09B9-584D-BB34-BE97271E19E5}">
      <dsp:nvSpPr>
        <dsp:cNvPr id="0" name=""/>
        <dsp:cNvSpPr/>
      </dsp:nvSpPr>
      <dsp:spPr>
        <a:xfrm>
          <a:off x="9372123" y="4247076"/>
          <a:ext cx="1518544" cy="603782"/>
        </a:xfrm>
        <a:prstGeom prst="roundRect">
          <a:avLst/>
        </a:prstGeom>
        <a:solidFill>
          <a:srgbClr val="FFE36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Tema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Levantamiento de mapas</a:t>
          </a:r>
        </a:p>
      </dsp:txBody>
      <dsp:txXfrm>
        <a:off x="9401597" y="4276550"/>
        <a:ext cx="1459596" cy="544834"/>
      </dsp:txXfrm>
    </dsp:sp>
    <dsp:sp modelId="{B0357219-36BD-CD48-975B-DE14943F62AE}">
      <dsp:nvSpPr>
        <dsp:cNvPr id="0" name=""/>
        <dsp:cNvSpPr/>
      </dsp:nvSpPr>
      <dsp:spPr>
        <a:xfrm rot="5433191">
          <a:off x="7681282" y="4341457"/>
          <a:ext cx="5154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5461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1483F-5C36-5640-9D41-97A7DBA0BED0}">
      <dsp:nvSpPr>
        <dsp:cNvPr id="0" name=""/>
        <dsp:cNvSpPr/>
      </dsp:nvSpPr>
      <dsp:spPr>
        <a:xfrm>
          <a:off x="7365490" y="4599176"/>
          <a:ext cx="1134790" cy="75390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Tema 3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Cargue de información</a:t>
          </a:r>
        </a:p>
      </dsp:txBody>
      <dsp:txXfrm>
        <a:off x="7402293" y="4635979"/>
        <a:ext cx="1061184" cy="680302"/>
      </dsp:txXfrm>
    </dsp:sp>
    <dsp:sp modelId="{F7CEDB19-0C0C-1449-9C61-30FC7490623F}">
      <dsp:nvSpPr>
        <dsp:cNvPr id="0" name=""/>
        <dsp:cNvSpPr/>
      </dsp:nvSpPr>
      <dsp:spPr>
        <a:xfrm>
          <a:off x="1950029" y="3431423"/>
          <a:ext cx="1794768" cy="652680"/>
        </a:xfrm>
        <a:prstGeom prst="roundRect">
          <a:avLst/>
        </a:prstGeom>
        <a:solidFill>
          <a:srgbClr val="0087C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Eje Temático 3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Catastro Multipropósito</a:t>
          </a:r>
        </a:p>
      </dsp:txBody>
      <dsp:txXfrm>
        <a:off x="1981890" y="3463284"/>
        <a:ext cx="1731046" cy="588958"/>
      </dsp:txXfrm>
    </dsp:sp>
    <dsp:sp modelId="{FA92104F-CA3A-B340-B427-AFE93ACCFB6E}">
      <dsp:nvSpPr>
        <dsp:cNvPr id="0" name=""/>
        <dsp:cNvSpPr/>
      </dsp:nvSpPr>
      <dsp:spPr>
        <a:xfrm rot="12524950">
          <a:off x="1756987" y="3304417"/>
          <a:ext cx="5281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11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77B40-D293-8B45-84B0-23DBF0C72B6B}">
      <dsp:nvSpPr>
        <dsp:cNvPr id="0" name=""/>
        <dsp:cNvSpPr/>
      </dsp:nvSpPr>
      <dsp:spPr>
        <a:xfrm>
          <a:off x="658832" y="2483664"/>
          <a:ext cx="1130703" cy="767192"/>
        </a:xfrm>
        <a:prstGeom prst="roundRect">
          <a:avLst/>
        </a:prstGeom>
        <a:solidFill>
          <a:srgbClr val="4A9DD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Tema 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Proceso catastral</a:t>
          </a:r>
        </a:p>
      </dsp:txBody>
      <dsp:txXfrm>
        <a:off x="696283" y="2521115"/>
        <a:ext cx="1055801" cy="692290"/>
      </dsp:txXfrm>
    </dsp:sp>
    <dsp:sp modelId="{E2854DB4-248F-3C4D-B3D8-C1D9CDA96ECC}">
      <dsp:nvSpPr>
        <dsp:cNvPr id="0" name=""/>
        <dsp:cNvSpPr/>
      </dsp:nvSpPr>
      <dsp:spPr>
        <a:xfrm rot="9626040">
          <a:off x="1578661" y="4140740"/>
          <a:ext cx="3824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240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CDDE5-EB27-1A4D-A02E-3A73A3B3A608}">
      <dsp:nvSpPr>
        <dsp:cNvPr id="0" name=""/>
        <dsp:cNvSpPr/>
      </dsp:nvSpPr>
      <dsp:spPr>
        <a:xfrm>
          <a:off x="419493" y="3888521"/>
          <a:ext cx="1170208" cy="1048414"/>
        </a:xfrm>
        <a:prstGeom prst="roundRect">
          <a:avLst/>
        </a:prstGeom>
        <a:solidFill>
          <a:srgbClr val="7EB9D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Tema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Métodos de Identificación predial</a:t>
          </a:r>
        </a:p>
      </dsp:txBody>
      <dsp:txXfrm>
        <a:off x="470672" y="3939700"/>
        <a:ext cx="1067850" cy="946056"/>
      </dsp:txXfrm>
    </dsp:sp>
    <dsp:sp modelId="{72A38FCC-3409-B640-A609-E13B460EABA8}">
      <dsp:nvSpPr>
        <dsp:cNvPr id="0" name=""/>
        <dsp:cNvSpPr/>
      </dsp:nvSpPr>
      <dsp:spPr>
        <a:xfrm rot="4944898">
          <a:off x="2665382" y="4341608"/>
          <a:ext cx="5195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9554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1743D-5C81-BD46-8E8F-C41B4FC74DA1}">
      <dsp:nvSpPr>
        <dsp:cNvPr id="0" name=""/>
        <dsp:cNvSpPr/>
      </dsp:nvSpPr>
      <dsp:spPr>
        <a:xfrm>
          <a:off x="2343152" y="4599112"/>
          <a:ext cx="1311264" cy="590777"/>
        </a:xfrm>
        <a:prstGeom prst="roundRect">
          <a:avLst/>
        </a:prstGeom>
        <a:solidFill>
          <a:srgbClr val="7ECCE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Tema 3</a:t>
          </a:r>
        </a:p>
        <a:p>
          <a:pPr marL="0" lvl="0" indent="-5715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Barrido predial masivo</a:t>
          </a:r>
        </a:p>
      </dsp:txBody>
      <dsp:txXfrm>
        <a:off x="2371991" y="4627951"/>
        <a:ext cx="1253586" cy="533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215383E-6032-4C57-672A-409E302DD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B94634-D7F2-CE05-1417-7D99267951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7A475-B188-C24C-A69B-8BD00962A5C2}" type="datetimeFigureOut">
              <a:rPr lang="es-ES_tradnl" smtClean="0"/>
              <a:t>22/8/23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E340A0-6A98-931B-52AB-0A645C95A3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196493-66C4-6B3F-D667-38377AFD94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ABA4B-1400-E745-BC52-34FD5EC3B0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09940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1D300-AC5B-3D4B-A72B-E13B253874B2}" type="datetimeFigureOut">
              <a:rPr lang="es-ES_tradnl" smtClean="0"/>
              <a:t>22/8/23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E984F-7C2D-2E4E-A4D4-12CC3287E9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884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E984F-7C2D-2E4E-A4D4-12CC3287E94C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159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E984F-7C2D-2E4E-A4D4-12CC3287E94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049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graphicriver.net/user/simplesmart/portfolio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180E446-D0E1-E280-863A-036341FD4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51"/>
          <a:stretch/>
        </p:blipFill>
        <p:spPr>
          <a:xfrm>
            <a:off x="0" y="0"/>
            <a:ext cx="511386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B7AD1A-3FDA-4D7C-00F0-9F107FBC82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8699" y="5665220"/>
            <a:ext cx="2632143" cy="6912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C8F369-5530-3C21-D590-1F95D36408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18" y="501510"/>
            <a:ext cx="2243706" cy="11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3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44B67D9-1941-4577-2394-84A30D88D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79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4BAF0D1-DFAC-6C59-BABC-1A1684F7FC5C}"/>
              </a:ext>
            </a:extLst>
          </p:cNvPr>
          <p:cNvSpPr/>
          <p:nvPr userDrawn="1"/>
        </p:nvSpPr>
        <p:spPr>
          <a:xfrm>
            <a:off x="-13064" y="6664995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5E980C-D62E-9823-B277-02916D92B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EC42DB-7E22-5FCD-CD10-3E649D3E06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00D35D1-D2FE-B25C-4C91-AAC3DA17E7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7715" y="1140568"/>
            <a:ext cx="4455244" cy="57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5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1BF9B2-B750-82D3-4280-1333E0E8A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15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51F9DA9-08D6-89EC-E93F-DC28BE2A8223}"/>
              </a:ext>
            </a:extLst>
          </p:cNvPr>
          <p:cNvSpPr/>
          <p:nvPr userDrawn="1"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34A07B-CDC2-FC5A-232D-A4E3EC97B1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85D4B0-24D9-6C9B-B41A-5C27F817FE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8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B3A161-5BFE-5A39-CA87-5CC701BFB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5938"/>
            <a:ext cx="12192000" cy="69115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D1C5BEA-4A81-F979-291C-F5FBACA25DEC}"/>
              </a:ext>
            </a:extLst>
          </p:cNvPr>
          <p:cNvSpPr/>
          <p:nvPr userDrawn="1"/>
        </p:nvSpPr>
        <p:spPr>
          <a:xfrm>
            <a:off x="-31315" y="6642862"/>
            <a:ext cx="12256718" cy="2427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07EC69-A221-1900-112C-2B74B6617D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48720A-1D28-5EAF-FA88-B22F88D9AD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445E7E-4691-8D42-20EB-7BB94F9CDA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781" y="5305749"/>
            <a:ext cx="9174303" cy="229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4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B3A161-5BFE-5A39-CA87-5CC701BFB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5938"/>
            <a:ext cx="12192000" cy="69115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D1C5BEA-4A81-F979-291C-F5FBACA25DEC}"/>
              </a:ext>
            </a:extLst>
          </p:cNvPr>
          <p:cNvSpPr/>
          <p:nvPr userDrawn="1"/>
        </p:nvSpPr>
        <p:spPr>
          <a:xfrm>
            <a:off x="-31315" y="6642862"/>
            <a:ext cx="12256718" cy="2427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07EC69-A221-1900-112C-2B74B6617D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48720A-1D28-5EAF-FA88-B22F88D9AD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8A2B1F-CA0E-E72A-75AF-3049523887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5224547"/>
            <a:ext cx="7772400" cy="24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2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47BBCE-A7A7-CDBF-45C7-0A29E8AF1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4168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56B1B6-E085-17F1-D8BE-B5BE9AEDE0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3813" y="3079946"/>
            <a:ext cx="3491726" cy="917019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0C4B8975-112D-A6B2-ACDC-CF308DFD75D1}"/>
              </a:ext>
            </a:extLst>
          </p:cNvPr>
          <p:cNvSpPr txBox="1"/>
          <p:nvPr userDrawn="1"/>
        </p:nvSpPr>
        <p:spPr>
          <a:xfrm>
            <a:off x="8771224" y="6074525"/>
            <a:ext cx="2036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igac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.gov.co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hape 2715">
            <a:hlinkClick r:id="rId4"/>
            <a:extLst>
              <a:ext uri="{FF2B5EF4-FFF2-40B4-BE49-F238E27FC236}">
                <a16:creationId xmlns:a16="http://schemas.microsoft.com/office/drawing/2014/main" id="{7005857E-6E66-57C3-171F-CD1B71A69F2F}"/>
              </a:ext>
            </a:extLst>
          </p:cNvPr>
          <p:cNvSpPr/>
          <p:nvPr userDrawn="1"/>
        </p:nvSpPr>
        <p:spPr>
          <a:xfrm>
            <a:off x="8933719" y="5708765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Arial"/>
              <a:ea typeface="Arial"/>
              <a:cs typeface="Arial"/>
            </a:endParaRPr>
          </a:p>
        </p:txBody>
      </p:sp>
      <p:sp>
        <p:nvSpPr>
          <p:cNvPr id="6" name="Shape 2716">
            <a:extLst>
              <a:ext uri="{FF2B5EF4-FFF2-40B4-BE49-F238E27FC236}">
                <a16:creationId xmlns:a16="http://schemas.microsoft.com/office/drawing/2014/main" id="{87ACE275-D304-96A1-B0E4-3A5E6C03C1D8}"/>
              </a:ext>
            </a:extLst>
          </p:cNvPr>
          <p:cNvSpPr/>
          <p:nvPr userDrawn="1"/>
        </p:nvSpPr>
        <p:spPr>
          <a:xfrm>
            <a:off x="8468206" y="5708765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7" name="Shape 2721">
            <a:extLst>
              <a:ext uri="{FF2B5EF4-FFF2-40B4-BE49-F238E27FC236}">
                <a16:creationId xmlns:a16="http://schemas.microsoft.com/office/drawing/2014/main" id="{D0C6F06F-09BC-2EB6-A6E2-61EC86E7C70F}"/>
              </a:ext>
            </a:extLst>
          </p:cNvPr>
          <p:cNvSpPr/>
          <p:nvPr userDrawn="1"/>
        </p:nvSpPr>
        <p:spPr>
          <a:xfrm>
            <a:off x="9399232" y="5708765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8" name="Shape 2725">
            <a:extLst>
              <a:ext uri="{FF2B5EF4-FFF2-40B4-BE49-F238E27FC236}">
                <a16:creationId xmlns:a16="http://schemas.microsoft.com/office/drawing/2014/main" id="{E4B945DB-8470-B581-99D6-6C8DD7380955}"/>
              </a:ext>
            </a:extLst>
          </p:cNvPr>
          <p:cNvSpPr/>
          <p:nvPr userDrawn="1"/>
        </p:nvSpPr>
        <p:spPr>
          <a:xfrm>
            <a:off x="9864745" y="5708765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/>
              <a:ea typeface="Arial"/>
              <a:cs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54B2B4F-1450-80C6-AB7E-5F448B0BB7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258" y="5708765"/>
            <a:ext cx="365760" cy="3657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A3DE2AF-4F7C-A2FD-31D8-72228D1CE8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771" y="5708765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3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3B2C1BF-CC05-BE41-0471-609BC289D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3A2918-4C9D-14F8-713C-B4B625AB09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1706CFF-5721-4D3D-7A78-A8917A945F8C}"/>
              </a:ext>
            </a:extLst>
          </p:cNvPr>
          <p:cNvSpPr/>
          <p:nvPr userDrawn="1"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Google Shape;201;p5">
            <a:extLst>
              <a:ext uri="{FF2B5EF4-FFF2-40B4-BE49-F238E27FC236}">
                <a16:creationId xmlns:a16="http://schemas.microsoft.com/office/drawing/2014/main" id="{20330FC5-87C0-2033-CFBF-A90D83505196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85823" y="2794000"/>
            <a:ext cx="4729223" cy="412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004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C2F83B8-BACF-C2B3-FBF8-4064E4864D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4503" y="-34339"/>
            <a:ext cx="12296503" cy="69266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2FB3A1-598D-22B0-C544-5EAEB29CAB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4"/>
            <a:ext cx="1463298" cy="5091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4B9375-7A31-6742-424B-81BD123C7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138" y="286514"/>
            <a:ext cx="955608" cy="50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1111A8-3947-B9EB-FABD-8863132C5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58FEAB-94C5-C723-CDFD-A911C3A6F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138" y="286514"/>
            <a:ext cx="955608" cy="5091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DC2C4B-1DF0-9905-F6DD-463F436445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4"/>
            <a:ext cx="1463298" cy="50912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21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CD8FE8-32FA-9DA7-0048-C1BE54956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268"/>
            <a:ext cx="12202020" cy="6870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58FEAB-94C5-C723-CDFD-A911C3A6F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138" y="286514"/>
            <a:ext cx="955608" cy="5091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DC2C4B-1DF0-9905-F6DD-463F436445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4"/>
            <a:ext cx="1463298" cy="50912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69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44B67D9-1941-4577-2394-84A30D88D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79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4BAF0D1-DFAC-6C59-BABC-1A1684F7FC5C}"/>
              </a:ext>
            </a:extLst>
          </p:cNvPr>
          <p:cNvSpPr/>
          <p:nvPr userDrawn="1"/>
        </p:nvSpPr>
        <p:spPr>
          <a:xfrm>
            <a:off x="-13064" y="6664995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5E980C-D62E-9823-B277-02916D92B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EC42DB-7E22-5FCD-CD10-3E649D3E06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6CFE398-424E-77E7-B581-0C815D43C2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500" y="1660966"/>
            <a:ext cx="3540383" cy="52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6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4BDBB6B-AE7C-DAB8-EE66-2EE731A89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BFBBCBA-A7EF-4215-385B-D617080E7726}"/>
              </a:ext>
            </a:extLst>
          </p:cNvPr>
          <p:cNvSpPr/>
          <p:nvPr userDrawn="1"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F13C3E-4224-895D-0BE1-B75F499EF9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801BD2-A7A0-D62E-130E-28A4045CA5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5BBA60-8F4F-41F5-F623-3E6D341585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88978" y="1657470"/>
            <a:ext cx="3906222" cy="52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4BDBB6B-AE7C-DAB8-EE66-2EE731A89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BFBBCBA-A7EF-4215-385B-D617080E7726}"/>
              </a:ext>
            </a:extLst>
          </p:cNvPr>
          <p:cNvSpPr/>
          <p:nvPr userDrawn="1"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F13C3E-4224-895D-0BE1-B75F499EF9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801BD2-A7A0-D62E-130E-28A4045CA5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1BCCCF-F093-4E38-4023-8751A1CDE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63000" y="1699621"/>
            <a:ext cx="4442357" cy="51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8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4BDBB6B-AE7C-DAB8-EE66-2EE731A89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BFBBCBA-A7EF-4215-385B-D617080E7726}"/>
              </a:ext>
            </a:extLst>
          </p:cNvPr>
          <p:cNvSpPr/>
          <p:nvPr userDrawn="1"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E7F5877-51BA-5DA6-CCC4-6DD601BCAC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79092D0-9535-3072-1C33-192F2BC6D6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E3C8B2C-DB59-718B-B9C0-3D977F3DB5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00" y="1846618"/>
            <a:ext cx="3385870" cy="50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4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1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72" r:id="rId5"/>
    <p:sldLayoutId id="2147483657" r:id="rId6"/>
    <p:sldLayoutId id="2147483654" r:id="rId7"/>
    <p:sldLayoutId id="2147483678" r:id="rId8"/>
    <p:sldLayoutId id="2147483652" r:id="rId9"/>
    <p:sldLayoutId id="2147483677" r:id="rId10"/>
    <p:sldLayoutId id="2147483655" r:id="rId11"/>
    <p:sldLayoutId id="2147483658" r:id="rId12"/>
    <p:sldLayoutId id="214748367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172D015-BCD2-5567-9FCD-84E8AC99807F}"/>
              </a:ext>
            </a:extLst>
          </p:cNvPr>
          <p:cNvSpPr txBox="1"/>
          <p:nvPr/>
        </p:nvSpPr>
        <p:spPr>
          <a:xfrm>
            <a:off x="6236996" y="1697393"/>
            <a:ext cx="57128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 INTERCULTURAL DE CATASTRO MULTIPROPÓSITO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109A10-CDA7-DF90-E65B-EFCEBB6068FD}"/>
              </a:ext>
            </a:extLst>
          </p:cNvPr>
          <p:cNvSpPr txBox="1"/>
          <p:nvPr/>
        </p:nvSpPr>
        <p:spPr>
          <a:xfrm>
            <a:off x="7726382" y="5073669"/>
            <a:ext cx="295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Agosto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1FBD84-BCE9-4B5A-786B-31241A71B64B}"/>
              </a:ext>
            </a:extLst>
          </p:cNvPr>
          <p:cNvSpPr txBox="1"/>
          <p:nvPr/>
        </p:nvSpPr>
        <p:spPr>
          <a:xfrm>
            <a:off x="6295116" y="3770957"/>
            <a:ext cx="55965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Dirección de Investigación y Prospectiva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7D69B5-0249-3721-5DD4-C8D8BF4D2828}"/>
              </a:ext>
            </a:extLst>
          </p:cNvPr>
          <p:cNvSpPr txBox="1"/>
          <p:nvPr/>
        </p:nvSpPr>
        <p:spPr>
          <a:xfrm>
            <a:off x="6581319" y="4324955"/>
            <a:ext cx="5024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Propuesta formación de capacidades en Catastro Multipropósito para la operación catastral</a:t>
            </a:r>
          </a:p>
        </p:txBody>
      </p:sp>
    </p:spTree>
    <p:extLst>
      <p:ext uri="{BB962C8B-B14F-4D97-AF65-F5344CB8AC3E}">
        <p14:creationId xmlns:p14="http://schemas.microsoft.com/office/powerpoint/2010/main" val="21888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91EF02-09BF-34E3-6240-DBC884ACA9A1}"/>
              </a:ext>
            </a:extLst>
          </p:cNvPr>
          <p:cNvSpPr txBox="1"/>
          <p:nvPr/>
        </p:nvSpPr>
        <p:spPr>
          <a:xfrm>
            <a:off x="2173717" y="359365"/>
            <a:ext cx="2412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705E6C9-0012-9C58-D43B-12C8F7AD9A04}"/>
              </a:ext>
            </a:extLst>
          </p:cNvPr>
          <p:cNvSpPr txBox="1"/>
          <p:nvPr/>
        </p:nvSpPr>
        <p:spPr>
          <a:xfrm>
            <a:off x="1237999" y="1355029"/>
            <a:ext cx="51468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módulos de formación técnica y participativa con enfoque de género y campesino</a:t>
            </a:r>
            <a:br>
              <a:rPr lang="es-CO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O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103 personas participando de los módulos</a:t>
            </a:r>
            <a:br>
              <a:rPr lang="es-CO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O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 personas formadas como Promotores comunitarios de campo</a:t>
            </a:r>
            <a:br>
              <a:rPr lang="es-CO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O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 personas formadas como Auxiliares campo</a:t>
            </a:r>
            <a:br>
              <a:rPr lang="es-CO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O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Preparación de materiales y módulos para la escalabilidad en otros pilotos. </a:t>
            </a:r>
            <a:br>
              <a:rPr lang="es-CO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O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Acercamiento del IGAC nacional y territorial a la comunidad de El Dorado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2B7EF99-7130-B06C-7B20-8B2E03932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575" y="882585"/>
            <a:ext cx="5052677" cy="253383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AD139DD-39FC-025D-B2DC-748BCBD0E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370" y="3523126"/>
            <a:ext cx="5384184" cy="313102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1D22C4DD-FE1E-02CE-E0A6-E78C76F62A75}"/>
              </a:ext>
            </a:extLst>
          </p:cNvPr>
          <p:cNvSpPr/>
          <p:nvPr/>
        </p:nvSpPr>
        <p:spPr>
          <a:xfrm>
            <a:off x="1134161" y="1530531"/>
            <a:ext cx="127789" cy="504573"/>
          </a:xfrm>
          <a:prstGeom prst="rect">
            <a:avLst/>
          </a:prstGeom>
          <a:solidFill>
            <a:srgbClr val="00C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riángulo 15">
            <a:extLst>
              <a:ext uri="{FF2B5EF4-FFF2-40B4-BE49-F238E27FC236}">
                <a16:creationId xmlns:a16="http://schemas.microsoft.com/office/drawing/2014/main" id="{07E48283-5B2B-B407-64CA-710C765FB1AA}"/>
              </a:ext>
            </a:extLst>
          </p:cNvPr>
          <p:cNvSpPr/>
          <p:nvPr/>
        </p:nvSpPr>
        <p:spPr>
          <a:xfrm rot="16200000">
            <a:off x="924285" y="1685654"/>
            <a:ext cx="225419" cy="194327"/>
          </a:xfrm>
          <a:prstGeom prst="triangle">
            <a:avLst/>
          </a:prstGeom>
          <a:solidFill>
            <a:srgbClr val="00C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960679ED-3C63-242D-E4D2-AC54F5959B3B}"/>
              </a:ext>
            </a:extLst>
          </p:cNvPr>
          <p:cNvSpPr/>
          <p:nvPr/>
        </p:nvSpPr>
        <p:spPr>
          <a:xfrm>
            <a:off x="217449" y="1533115"/>
            <a:ext cx="501990" cy="501989"/>
          </a:xfrm>
          <a:prstGeom prst="ellipse">
            <a:avLst/>
          </a:prstGeom>
          <a:solidFill>
            <a:srgbClr val="00C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72D3E67-3EC0-1CC1-A20F-9C64627DC36E}"/>
              </a:ext>
            </a:extLst>
          </p:cNvPr>
          <p:cNvCxnSpPr>
            <a:cxnSpLocks/>
            <a:stCxn id="25" idx="6"/>
            <a:endCxn id="16" idx="0"/>
          </p:cNvCxnSpPr>
          <p:nvPr/>
        </p:nvCxnSpPr>
        <p:spPr>
          <a:xfrm flipV="1">
            <a:off x="719439" y="1782817"/>
            <a:ext cx="220392" cy="1293"/>
          </a:xfrm>
          <a:prstGeom prst="line">
            <a:avLst/>
          </a:prstGeom>
          <a:ln w="19050">
            <a:solidFill>
              <a:srgbClr val="00C7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B59E30E-BE1F-8571-3534-EF344B34FBB2}"/>
              </a:ext>
            </a:extLst>
          </p:cNvPr>
          <p:cNvSpPr/>
          <p:nvPr/>
        </p:nvSpPr>
        <p:spPr>
          <a:xfrm>
            <a:off x="1134161" y="2391518"/>
            <a:ext cx="127789" cy="504573"/>
          </a:xfrm>
          <a:prstGeom prst="rect">
            <a:avLst/>
          </a:prstGeom>
          <a:solidFill>
            <a:srgbClr val="00AF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Triángulo 17">
            <a:extLst>
              <a:ext uri="{FF2B5EF4-FFF2-40B4-BE49-F238E27FC236}">
                <a16:creationId xmlns:a16="http://schemas.microsoft.com/office/drawing/2014/main" id="{E85B0D66-7FA2-45CD-5F39-FA45FCCDCABE}"/>
              </a:ext>
            </a:extLst>
          </p:cNvPr>
          <p:cNvSpPr/>
          <p:nvPr/>
        </p:nvSpPr>
        <p:spPr>
          <a:xfrm rot="16200000">
            <a:off x="924285" y="2546641"/>
            <a:ext cx="225419" cy="194327"/>
          </a:xfrm>
          <a:prstGeom prst="triangle">
            <a:avLst/>
          </a:prstGeom>
          <a:solidFill>
            <a:srgbClr val="00AF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34AA31EB-5C30-938B-A1A0-BC6613C4A866}"/>
              </a:ext>
            </a:extLst>
          </p:cNvPr>
          <p:cNvSpPr/>
          <p:nvPr/>
        </p:nvSpPr>
        <p:spPr>
          <a:xfrm>
            <a:off x="222385" y="2394102"/>
            <a:ext cx="501990" cy="501989"/>
          </a:xfrm>
          <a:prstGeom prst="ellipse">
            <a:avLst/>
          </a:prstGeom>
          <a:solidFill>
            <a:srgbClr val="00AF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1618778-3F39-56F5-CECC-4DBB2CA45365}"/>
              </a:ext>
            </a:extLst>
          </p:cNvPr>
          <p:cNvCxnSpPr>
            <a:cxnSpLocks/>
            <a:stCxn id="27" idx="6"/>
            <a:endCxn id="18" idx="0"/>
          </p:cNvCxnSpPr>
          <p:nvPr/>
        </p:nvCxnSpPr>
        <p:spPr>
          <a:xfrm flipV="1">
            <a:off x="724375" y="2643804"/>
            <a:ext cx="215456" cy="1293"/>
          </a:xfrm>
          <a:prstGeom prst="line">
            <a:avLst/>
          </a:prstGeom>
          <a:ln w="19050">
            <a:solidFill>
              <a:srgbClr val="00AFC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1BFB2C6-D66A-1851-F7EB-9FD397D1B1DC}"/>
              </a:ext>
            </a:extLst>
          </p:cNvPr>
          <p:cNvSpPr/>
          <p:nvPr/>
        </p:nvSpPr>
        <p:spPr>
          <a:xfrm>
            <a:off x="1139328" y="3081761"/>
            <a:ext cx="127789" cy="504573"/>
          </a:xfrm>
          <a:prstGeom prst="rect">
            <a:avLst/>
          </a:prstGeom>
          <a:solidFill>
            <a:srgbClr val="009B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Triángulo 19">
            <a:extLst>
              <a:ext uri="{FF2B5EF4-FFF2-40B4-BE49-F238E27FC236}">
                <a16:creationId xmlns:a16="http://schemas.microsoft.com/office/drawing/2014/main" id="{4FEFC19D-2589-E7EC-0B3D-4A505B94422B}"/>
              </a:ext>
            </a:extLst>
          </p:cNvPr>
          <p:cNvSpPr/>
          <p:nvPr/>
        </p:nvSpPr>
        <p:spPr>
          <a:xfrm rot="16200000">
            <a:off x="929452" y="3236884"/>
            <a:ext cx="225419" cy="194327"/>
          </a:xfrm>
          <a:prstGeom prst="triangle">
            <a:avLst/>
          </a:prstGeom>
          <a:solidFill>
            <a:srgbClr val="009B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27DEA7C-5EEF-3136-8DBA-5B94737029C5}"/>
              </a:ext>
            </a:extLst>
          </p:cNvPr>
          <p:cNvSpPr/>
          <p:nvPr/>
        </p:nvSpPr>
        <p:spPr>
          <a:xfrm>
            <a:off x="227552" y="3084508"/>
            <a:ext cx="501990" cy="501990"/>
          </a:xfrm>
          <a:prstGeom prst="ellipse">
            <a:avLst/>
          </a:prstGeom>
          <a:solidFill>
            <a:srgbClr val="009B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A2A37D41-2DA4-1A35-4D6F-170B23FC3EBF}"/>
              </a:ext>
            </a:extLst>
          </p:cNvPr>
          <p:cNvCxnSpPr>
            <a:cxnSpLocks/>
            <a:stCxn id="29" idx="6"/>
            <a:endCxn id="20" idx="0"/>
          </p:cNvCxnSpPr>
          <p:nvPr/>
        </p:nvCxnSpPr>
        <p:spPr>
          <a:xfrm flipV="1">
            <a:off x="729542" y="3334047"/>
            <a:ext cx="215456" cy="1456"/>
          </a:xfrm>
          <a:prstGeom prst="line">
            <a:avLst/>
          </a:prstGeom>
          <a:ln w="19050">
            <a:solidFill>
              <a:srgbClr val="009B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6718FE5-18AD-BEED-7A0C-0A26EE817115}"/>
              </a:ext>
            </a:extLst>
          </p:cNvPr>
          <p:cNvSpPr/>
          <p:nvPr/>
        </p:nvSpPr>
        <p:spPr>
          <a:xfrm>
            <a:off x="1134157" y="4725678"/>
            <a:ext cx="127789" cy="504573"/>
          </a:xfrm>
          <a:prstGeom prst="rect">
            <a:avLst/>
          </a:prstGeom>
          <a:solidFill>
            <a:srgbClr val="0173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Triángulo 23">
            <a:extLst>
              <a:ext uri="{FF2B5EF4-FFF2-40B4-BE49-F238E27FC236}">
                <a16:creationId xmlns:a16="http://schemas.microsoft.com/office/drawing/2014/main" id="{74B0B7BF-34A9-9363-293E-41F8DB8AC5CF}"/>
              </a:ext>
            </a:extLst>
          </p:cNvPr>
          <p:cNvSpPr/>
          <p:nvPr/>
        </p:nvSpPr>
        <p:spPr>
          <a:xfrm rot="16200000">
            <a:off x="924281" y="4880801"/>
            <a:ext cx="225419" cy="194327"/>
          </a:xfrm>
          <a:prstGeom prst="triangle">
            <a:avLst/>
          </a:prstGeom>
          <a:solidFill>
            <a:srgbClr val="0173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40392EC-0E5F-2C6E-34DA-B5996E1B7123}"/>
              </a:ext>
            </a:extLst>
          </p:cNvPr>
          <p:cNvSpPr/>
          <p:nvPr/>
        </p:nvSpPr>
        <p:spPr>
          <a:xfrm>
            <a:off x="222384" y="4729441"/>
            <a:ext cx="501990" cy="501989"/>
          </a:xfrm>
          <a:prstGeom prst="ellipse">
            <a:avLst/>
          </a:prstGeom>
          <a:solidFill>
            <a:srgbClr val="0173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25D9E8F0-7435-A09F-E1BB-03638751EF7F}"/>
              </a:ext>
            </a:extLst>
          </p:cNvPr>
          <p:cNvCxnSpPr>
            <a:cxnSpLocks/>
            <a:stCxn id="33" idx="6"/>
            <a:endCxn id="24" idx="0"/>
          </p:cNvCxnSpPr>
          <p:nvPr/>
        </p:nvCxnSpPr>
        <p:spPr>
          <a:xfrm flipV="1">
            <a:off x="724374" y="4977964"/>
            <a:ext cx="215453" cy="2472"/>
          </a:xfrm>
          <a:prstGeom prst="line">
            <a:avLst/>
          </a:prstGeom>
          <a:ln w="19050">
            <a:solidFill>
              <a:srgbClr val="009B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63E7DC9-1850-4787-86CF-E6429F29BDA4}"/>
              </a:ext>
            </a:extLst>
          </p:cNvPr>
          <p:cNvSpPr/>
          <p:nvPr/>
        </p:nvSpPr>
        <p:spPr>
          <a:xfrm>
            <a:off x="1134158" y="5551216"/>
            <a:ext cx="127789" cy="504573"/>
          </a:xfrm>
          <a:prstGeom prst="rect">
            <a:avLst/>
          </a:prstGeom>
          <a:solidFill>
            <a:srgbClr val="004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Triángulo 40">
            <a:extLst>
              <a:ext uri="{FF2B5EF4-FFF2-40B4-BE49-F238E27FC236}">
                <a16:creationId xmlns:a16="http://schemas.microsoft.com/office/drawing/2014/main" id="{4BB0EFB1-7E02-C24E-E8C8-97A79D8CF573}"/>
              </a:ext>
            </a:extLst>
          </p:cNvPr>
          <p:cNvSpPr/>
          <p:nvPr/>
        </p:nvSpPr>
        <p:spPr>
          <a:xfrm rot="16200000">
            <a:off x="924282" y="5706339"/>
            <a:ext cx="225419" cy="194327"/>
          </a:xfrm>
          <a:prstGeom prst="triangle">
            <a:avLst/>
          </a:prstGeom>
          <a:solidFill>
            <a:srgbClr val="004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398FD986-40BA-1D17-35D8-73887C8A8A9F}"/>
              </a:ext>
            </a:extLst>
          </p:cNvPr>
          <p:cNvSpPr/>
          <p:nvPr/>
        </p:nvSpPr>
        <p:spPr>
          <a:xfrm>
            <a:off x="217446" y="5553800"/>
            <a:ext cx="501990" cy="501989"/>
          </a:xfrm>
          <a:prstGeom prst="ellipse">
            <a:avLst/>
          </a:prstGeom>
          <a:solidFill>
            <a:srgbClr val="004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784A18D-B98A-8DBE-970F-B6CC080E405E}"/>
              </a:ext>
            </a:extLst>
          </p:cNvPr>
          <p:cNvCxnSpPr>
            <a:cxnSpLocks/>
            <a:stCxn id="42" idx="6"/>
            <a:endCxn id="41" idx="0"/>
          </p:cNvCxnSpPr>
          <p:nvPr/>
        </p:nvCxnSpPr>
        <p:spPr>
          <a:xfrm flipV="1">
            <a:off x="719436" y="5803502"/>
            <a:ext cx="220392" cy="1293"/>
          </a:xfrm>
          <a:prstGeom prst="line">
            <a:avLst/>
          </a:prstGeom>
          <a:ln w="19050">
            <a:solidFill>
              <a:srgbClr val="0040B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30">
            <a:extLst>
              <a:ext uri="{FF2B5EF4-FFF2-40B4-BE49-F238E27FC236}">
                <a16:creationId xmlns:a16="http://schemas.microsoft.com/office/drawing/2014/main" id="{2DF399EF-5DC5-EDB8-AA63-0A1C535CDE5E}"/>
              </a:ext>
            </a:extLst>
          </p:cNvPr>
          <p:cNvSpPr/>
          <p:nvPr/>
        </p:nvSpPr>
        <p:spPr>
          <a:xfrm>
            <a:off x="224010" y="3902610"/>
            <a:ext cx="501990" cy="501990"/>
          </a:xfrm>
          <a:prstGeom prst="ellipse">
            <a:avLst/>
          </a:prstGeom>
          <a:solidFill>
            <a:srgbClr val="0087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4B6604DC-4172-85E6-5D65-97C47642FDA8}"/>
              </a:ext>
            </a:extLst>
          </p:cNvPr>
          <p:cNvCxnSpPr>
            <a:cxnSpLocks/>
            <a:stCxn id="31" idx="6"/>
            <a:endCxn id="49" idx="0"/>
          </p:cNvCxnSpPr>
          <p:nvPr/>
        </p:nvCxnSpPr>
        <p:spPr>
          <a:xfrm flipV="1">
            <a:off x="726000" y="4150063"/>
            <a:ext cx="220004" cy="3542"/>
          </a:xfrm>
          <a:prstGeom prst="line">
            <a:avLst/>
          </a:prstGeom>
          <a:ln w="19050">
            <a:solidFill>
              <a:srgbClr val="009B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645BEF3-3169-8143-5E74-904C2F4726FC}"/>
              </a:ext>
            </a:extLst>
          </p:cNvPr>
          <p:cNvSpPr/>
          <p:nvPr/>
        </p:nvSpPr>
        <p:spPr>
          <a:xfrm>
            <a:off x="1140334" y="3897777"/>
            <a:ext cx="127789" cy="504573"/>
          </a:xfrm>
          <a:prstGeom prst="rect">
            <a:avLst/>
          </a:prstGeom>
          <a:solidFill>
            <a:srgbClr val="0087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Triángulo 48">
            <a:extLst>
              <a:ext uri="{FF2B5EF4-FFF2-40B4-BE49-F238E27FC236}">
                <a16:creationId xmlns:a16="http://schemas.microsoft.com/office/drawing/2014/main" id="{F5A777D8-72E2-E15D-0EDB-8B93879F6EA1}"/>
              </a:ext>
            </a:extLst>
          </p:cNvPr>
          <p:cNvSpPr/>
          <p:nvPr/>
        </p:nvSpPr>
        <p:spPr>
          <a:xfrm rot="16200000">
            <a:off x="930458" y="4052900"/>
            <a:ext cx="225419" cy="194327"/>
          </a:xfrm>
          <a:prstGeom prst="triangle">
            <a:avLst/>
          </a:prstGeom>
          <a:solidFill>
            <a:srgbClr val="0087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879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4BA5D6-9671-5534-8061-AAD2009A4C81}"/>
              </a:ext>
            </a:extLst>
          </p:cNvPr>
          <p:cNvSpPr txBox="1"/>
          <p:nvPr/>
        </p:nvSpPr>
        <p:spPr>
          <a:xfrm>
            <a:off x="851105" y="1669284"/>
            <a:ext cx="841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dirty="0">
                <a:solidFill>
                  <a:srgbClr val="4489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F31055C-6779-E056-9EDB-91FCD555661C}"/>
              </a:ext>
            </a:extLst>
          </p:cNvPr>
          <p:cNvCxnSpPr>
            <a:cxnSpLocks/>
          </p:cNvCxnSpPr>
          <p:nvPr/>
        </p:nvCxnSpPr>
        <p:spPr>
          <a:xfrm flipV="1">
            <a:off x="2061988" y="1831840"/>
            <a:ext cx="0" cy="2892560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AFCDF5C-E6EC-C768-39FA-CFD1F67D834C}"/>
              </a:ext>
            </a:extLst>
          </p:cNvPr>
          <p:cNvSpPr txBox="1"/>
          <p:nvPr/>
        </p:nvSpPr>
        <p:spPr>
          <a:xfrm>
            <a:off x="2334793" y="2056845"/>
            <a:ext cx="5609228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PROYECCIÓN DE LA </a:t>
            </a:r>
          </a:p>
          <a:p>
            <a:r>
              <a:rPr lang="es-CO" sz="3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</a:t>
            </a:r>
          </a:p>
          <a:p>
            <a:r>
              <a:rPr lang="es-CO" sz="3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INTERCULTURAL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E34022-F76D-6E8D-F98E-99EBBBF1A795}"/>
              </a:ext>
            </a:extLst>
          </p:cNvPr>
          <p:cNvSpPr txBox="1"/>
          <p:nvPr/>
        </p:nvSpPr>
        <p:spPr>
          <a:xfrm>
            <a:off x="2334793" y="4087167"/>
            <a:ext cx="436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Priorización 2023-2026 </a:t>
            </a:r>
          </a:p>
        </p:txBody>
      </p:sp>
    </p:spTree>
    <p:extLst>
      <p:ext uri="{BB962C8B-B14F-4D97-AF65-F5344CB8AC3E}">
        <p14:creationId xmlns:p14="http://schemas.microsoft.com/office/powerpoint/2010/main" val="13855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91EF02-09BF-34E3-6240-DBC884ACA9A1}"/>
              </a:ext>
            </a:extLst>
          </p:cNvPr>
          <p:cNvSpPr txBox="1"/>
          <p:nvPr/>
        </p:nvSpPr>
        <p:spPr>
          <a:xfrm>
            <a:off x="2173717" y="359365"/>
            <a:ext cx="7443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EICM en la cadena de valor de la OC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64EDDB-251C-EEAC-7750-297F79B09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558" y="898803"/>
            <a:ext cx="7473930" cy="55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6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91EF02-09BF-34E3-6240-DBC884ACA9A1}"/>
              </a:ext>
            </a:extLst>
          </p:cNvPr>
          <p:cNvSpPr txBox="1"/>
          <p:nvPr/>
        </p:nvSpPr>
        <p:spPr>
          <a:xfrm>
            <a:off x="2173717" y="359365"/>
            <a:ext cx="7443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EICM en la cadena de valor de la OC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BD2294-DF04-176D-5099-2A1F90F2F01F}"/>
              </a:ext>
            </a:extLst>
          </p:cNvPr>
          <p:cNvSpPr txBox="1"/>
          <p:nvPr/>
        </p:nvSpPr>
        <p:spPr>
          <a:xfrm>
            <a:off x="1358900" y="1929993"/>
            <a:ext cx="538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nodos se definen e implementan teniendo en cuenta la priorización anual de la actualización catastral de los municipios que se pueden fortalecer.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233DCA-F8B9-C0F5-EFA2-2301AB980E20}"/>
              </a:ext>
            </a:extLst>
          </p:cNvPr>
          <p:cNvSpPr txBox="1"/>
          <p:nvPr/>
        </p:nvSpPr>
        <p:spPr>
          <a:xfrm>
            <a:off x="1358900" y="4049962"/>
            <a:ext cx="538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direcciones territoriales cumplen un papel central en la consolidación de estas escuelas y de su aporte dentro de la cadena de valor de la operación. 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E577742-33BB-A8EA-8068-50C66A3FC630}"/>
              </a:ext>
            </a:extLst>
          </p:cNvPr>
          <p:cNvCxnSpPr>
            <a:cxnSpLocks/>
          </p:cNvCxnSpPr>
          <p:nvPr/>
        </p:nvCxnSpPr>
        <p:spPr>
          <a:xfrm flipV="1">
            <a:off x="971488" y="2277163"/>
            <a:ext cx="0" cy="4352237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7651CAB6-C54B-3FB4-F214-4A238A9F1D87}"/>
              </a:ext>
            </a:extLst>
          </p:cNvPr>
          <p:cNvSpPr/>
          <p:nvPr/>
        </p:nvSpPr>
        <p:spPr>
          <a:xfrm>
            <a:off x="818025" y="1929993"/>
            <a:ext cx="347170" cy="347170"/>
          </a:xfrm>
          <a:prstGeom prst="ellipse">
            <a:avLst/>
          </a:prstGeom>
          <a:solidFill>
            <a:srgbClr val="0087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CB1CF9B-9FC3-FCA3-5A3A-390A1E97F0B0}"/>
              </a:ext>
            </a:extLst>
          </p:cNvPr>
          <p:cNvSpPr/>
          <p:nvPr/>
        </p:nvSpPr>
        <p:spPr>
          <a:xfrm>
            <a:off x="818025" y="4106111"/>
            <a:ext cx="347170" cy="347170"/>
          </a:xfrm>
          <a:prstGeom prst="ellipse">
            <a:avLst/>
          </a:prstGeom>
          <a:solidFill>
            <a:srgbClr val="0087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B030590-A7A1-5025-3522-271083FA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7" y="882585"/>
            <a:ext cx="4404122" cy="574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9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91EF02-09BF-34E3-6240-DBC884ACA9A1}"/>
              </a:ext>
            </a:extLst>
          </p:cNvPr>
          <p:cNvSpPr txBox="1"/>
          <p:nvPr/>
        </p:nvSpPr>
        <p:spPr>
          <a:xfrm>
            <a:off x="2173717" y="359365"/>
            <a:ext cx="666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que viene de la Escuela EICM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D54CACD2-E05A-41EB-16CB-2A6D958D7E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2" name="Imagen 41" descr="Mapa&#10;&#10;Descripción generada automáticamente">
            <a:extLst>
              <a:ext uri="{FF2B5EF4-FFF2-40B4-BE49-F238E27FC236}">
                <a16:creationId xmlns:a16="http://schemas.microsoft.com/office/drawing/2014/main" id="{B2A3FB3D-DA03-D0A6-86F8-03B358D7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483" y="-427960"/>
            <a:ext cx="5829312" cy="7543815"/>
          </a:xfrm>
          <a:prstGeom prst="rect">
            <a:avLst/>
          </a:prstGeom>
        </p:spPr>
      </p:pic>
      <p:pic>
        <p:nvPicPr>
          <p:cNvPr id="43" name="Marcador de contenido 3">
            <a:extLst>
              <a:ext uri="{FF2B5EF4-FFF2-40B4-BE49-F238E27FC236}">
                <a16:creationId xmlns:a16="http://schemas.microsoft.com/office/drawing/2014/main" id="{1AE090FE-9DBE-6DE9-9C5D-251B2CC70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32" y="1825581"/>
            <a:ext cx="2021740" cy="3411349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AB14E766-EB4D-5DD3-37C8-73C5D049C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36" y="1070889"/>
            <a:ext cx="2469010" cy="4166041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D915CDE-4EB5-D4BA-4579-FD3737977990}"/>
              </a:ext>
            </a:extLst>
          </p:cNvPr>
          <p:cNvSpPr txBox="1"/>
          <p:nvPr/>
        </p:nvSpPr>
        <p:spPr>
          <a:xfrm>
            <a:off x="5038707" y="876188"/>
            <a:ext cx="2056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1</a:t>
            </a:r>
          </a:p>
          <a:p>
            <a:r>
              <a:rPr lang="es-ES_tradnl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Dorado Meta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3FFAFB7-87EF-5426-7C4A-EE8F27EB2602}"/>
              </a:ext>
            </a:extLst>
          </p:cNvPr>
          <p:cNvSpPr txBox="1"/>
          <p:nvPr/>
        </p:nvSpPr>
        <p:spPr>
          <a:xfrm>
            <a:off x="4981799" y="1497181"/>
            <a:ext cx="20188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Cohortes que suman más de 105 personas: Promotores catastrales comunitarios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ciudadanos en último nivel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6A6A967-45F8-C95E-5F45-105650BF3CB4}"/>
              </a:ext>
            </a:extLst>
          </p:cNvPr>
          <p:cNvSpPr txBox="1"/>
          <p:nvPr/>
        </p:nvSpPr>
        <p:spPr>
          <a:xfrm>
            <a:off x="5115512" y="2647950"/>
            <a:ext cx="2056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2</a:t>
            </a:r>
          </a:p>
          <a:p>
            <a:r>
              <a:rPr lang="es-ES_tradnl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José del Guaviare, San Onofre, Tolú Viejo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33BA30E-E098-16D7-DE56-F30779631195}"/>
              </a:ext>
            </a:extLst>
          </p:cNvPr>
          <p:cNvSpPr txBox="1"/>
          <p:nvPr/>
        </p:nvSpPr>
        <p:spPr>
          <a:xfrm>
            <a:off x="5084735" y="3613517"/>
            <a:ext cx="2018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Banco Mundial GIZ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Equipo multidisciplinario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120 ciudadanos c/lugar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Organizaciones CINEP-Fundación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DC4063AB-B0FD-08FF-A841-B24AF60DE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32" y="1033490"/>
            <a:ext cx="2021740" cy="1584181"/>
          </a:xfrm>
          <a:prstGeom prst="rect">
            <a:avLst/>
          </a:prstGeom>
        </p:spPr>
      </p:pic>
      <p:sp>
        <p:nvSpPr>
          <p:cNvPr id="50" name="Llamada ovalada 49">
            <a:extLst>
              <a:ext uri="{FF2B5EF4-FFF2-40B4-BE49-F238E27FC236}">
                <a16:creationId xmlns:a16="http://schemas.microsoft.com/office/drawing/2014/main" id="{160B6BA5-A339-7874-BBCE-27DC37605B2F}"/>
              </a:ext>
            </a:extLst>
          </p:cNvPr>
          <p:cNvSpPr/>
          <p:nvPr/>
        </p:nvSpPr>
        <p:spPr>
          <a:xfrm>
            <a:off x="3037840" y="3890694"/>
            <a:ext cx="209965" cy="143371"/>
          </a:xfrm>
          <a:prstGeom prst="wedgeEllipseCallout">
            <a:avLst/>
          </a:prstGeom>
          <a:solidFill>
            <a:srgbClr val="FF0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Llamada ovalada 50">
            <a:extLst>
              <a:ext uri="{FF2B5EF4-FFF2-40B4-BE49-F238E27FC236}">
                <a16:creationId xmlns:a16="http://schemas.microsoft.com/office/drawing/2014/main" id="{485DD86F-306F-5C5C-A665-125778355B87}"/>
              </a:ext>
            </a:extLst>
          </p:cNvPr>
          <p:cNvSpPr/>
          <p:nvPr/>
        </p:nvSpPr>
        <p:spPr>
          <a:xfrm>
            <a:off x="1694815" y="961804"/>
            <a:ext cx="209965" cy="143371"/>
          </a:xfrm>
          <a:prstGeom prst="wedgeEllipseCallout">
            <a:avLst/>
          </a:prstGeom>
          <a:solidFill>
            <a:srgbClr val="FF0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CCB0EE7E-8A61-DA71-4B88-8D9BDF5B94FA}"/>
              </a:ext>
            </a:extLst>
          </p:cNvPr>
          <p:cNvSpPr/>
          <p:nvPr/>
        </p:nvSpPr>
        <p:spPr>
          <a:xfrm>
            <a:off x="1456690" y="803642"/>
            <a:ext cx="666750" cy="595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F4C3F7FC-9393-1CD8-599C-44F560E01760}"/>
              </a:ext>
            </a:extLst>
          </p:cNvPr>
          <p:cNvSpPr/>
          <p:nvPr/>
        </p:nvSpPr>
        <p:spPr>
          <a:xfrm>
            <a:off x="2494915" y="3794491"/>
            <a:ext cx="1181100" cy="771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759410E0-167F-798E-366A-C1A009F50217}"/>
              </a:ext>
            </a:extLst>
          </p:cNvPr>
          <p:cNvSpPr/>
          <p:nvPr/>
        </p:nvSpPr>
        <p:spPr>
          <a:xfrm>
            <a:off x="2819698" y="2097255"/>
            <a:ext cx="1181100" cy="77152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55" name="Tabla 54">
            <a:extLst>
              <a:ext uri="{FF2B5EF4-FFF2-40B4-BE49-F238E27FC236}">
                <a16:creationId xmlns:a16="http://schemas.microsoft.com/office/drawing/2014/main" id="{08BC9FD7-1B22-FFAF-F3FE-D2A1E7009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535508"/>
              </p:ext>
            </p:extLst>
          </p:nvPr>
        </p:nvGraphicFramePr>
        <p:xfrm>
          <a:off x="3247805" y="563348"/>
          <a:ext cx="1428045" cy="1240158"/>
        </p:xfrm>
        <a:graphic>
          <a:graphicData uri="http://schemas.openxmlformats.org/drawingml/2006/table">
            <a:tbl>
              <a:tblPr lastRow="1">
                <a:tableStyleId>{8799B23B-EC83-4686-B30A-512413B5E67A}</a:tableStyleId>
              </a:tblPr>
              <a:tblGrid>
                <a:gridCol w="906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1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u="none" strike="noStrike" dirty="0">
                          <a:effectLst/>
                          <a:latin typeface="Montserrat" panose="00000500000000000000" pitchFamily="2" charset="0"/>
                        </a:rPr>
                        <a:t>Subtotal IGAC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u="none" strike="noStrike" dirty="0">
                          <a:effectLst/>
                          <a:latin typeface="Montserrat" panose="00000500000000000000" pitchFamily="2" charset="0"/>
                        </a:rPr>
                        <a:t> 500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u="none" strike="noStrike" dirty="0">
                          <a:effectLst/>
                          <a:latin typeface="Montserrat" panose="00000500000000000000" pitchFamily="2" charset="0"/>
                        </a:rPr>
                        <a:t>Subtotal Otros Gestores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u="none" strike="noStrike" dirty="0">
                          <a:effectLst/>
                          <a:latin typeface="Montserrat" panose="00000500000000000000" pitchFamily="2" charset="0"/>
                        </a:rPr>
                        <a:t>  147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TOTAL CUATRIENIO</a:t>
                      </a:r>
                    </a:p>
                  </a:txBody>
                  <a:tcPr marL="6350" marR="6350" marT="635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 660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" name="AutoShape 2" descr="blob:https://web.whatsapp.com/94ba95e9-430c-4fb7-8454-21084df87df4">
            <a:extLst>
              <a:ext uri="{FF2B5EF4-FFF2-40B4-BE49-F238E27FC236}">
                <a16:creationId xmlns:a16="http://schemas.microsoft.com/office/drawing/2014/main" id="{C9E0A587-07BD-A0B2-9D08-15A4AD66B5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5415" y="-1790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2B122A28-FBBC-F1FA-2853-AF4361983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64" y="4625871"/>
            <a:ext cx="1625540" cy="2217522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ED3D40EE-CA99-B118-4CA7-65AC623DF3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04" y="4605919"/>
            <a:ext cx="3009901" cy="2257426"/>
          </a:xfrm>
          <a:prstGeom prst="rect">
            <a:avLst/>
          </a:prstGeom>
        </p:spPr>
      </p:pic>
      <p:sp>
        <p:nvSpPr>
          <p:cNvPr id="59" name="Llamada ovalada 58">
            <a:extLst>
              <a:ext uri="{FF2B5EF4-FFF2-40B4-BE49-F238E27FC236}">
                <a16:creationId xmlns:a16="http://schemas.microsoft.com/office/drawing/2014/main" id="{34CEC668-2994-C856-0541-DA59A7387BE9}"/>
              </a:ext>
            </a:extLst>
          </p:cNvPr>
          <p:cNvSpPr/>
          <p:nvPr/>
        </p:nvSpPr>
        <p:spPr>
          <a:xfrm>
            <a:off x="2432305" y="3394442"/>
            <a:ext cx="209965" cy="143371"/>
          </a:xfrm>
          <a:prstGeom prst="wedgeEllipseCallout">
            <a:avLst/>
          </a:prstGeom>
          <a:solidFill>
            <a:srgbClr val="FF0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86419E72-A559-CE2E-67C4-BD4BD4A9B7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07545" y="6377240"/>
            <a:ext cx="1162049" cy="384108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211536B-36F4-E9AB-AE38-B8D40E8AF2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4884" y="6367918"/>
            <a:ext cx="937833" cy="265102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7215F969-1160-1ABB-7F95-B568A3987407}"/>
              </a:ext>
            </a:extLst>
          </p:cNvPr>
          <p:cNvSpPr txBox="1"/>
          <p:nvPr/>
        </p:nvSpPr>
        <p:spPr>
          <a:xfrm>
            <a:off x="5115512" y="4624123"/>
            <a:ext cx="2056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3</a:t>
            </a:r>
          </a:p>
          <a:p>
            <a:r>
              <a:rPr lang="es-ES_tradnl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Organizaciones nacionales y regionales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85BB2ED-2159-7465-0B13-82ADF2146E23}"/>
              </a:ext>
            </a:extLst>
          </p:cNvPr>
          <p:cNvSpPr txBox="1"/>
          <p:nvPr/>
        </p:nvSpPr>
        <p:spPr>
          <a:xfrm>
            <a:off x="5084735" y="5589690"/>
            <a:ext cx="2018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Indígenas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Campesinos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Excombatientes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</a:t>
            </a:r>
          </a:p>
        </p:txBody>
      </p:sp>
      <p:sp>
        <p:nvSpPr>
          <p:cNvPr id="64" name="Triángulo rectángulo 63">
            <a:extLst>
              <a:ext uri="{FF2B5EF4-FFF2-40B4-BE49-F238E27FC236}">
                <a16:creationId xmlns:a16="http://schemas.microsoft.com/office/drawing/2014/main" id="{7777BEAA-1273-E441-B223-544C734F7F4F}"/>
              </a:ext>
            </a:extLst>
          </p:cNvPr>
          <p:cNvSpPr/>
          <p:nvPr/>
        </p:nvSpPr>
        <p:spPr>
          <a:xfrm rot="5400000">
            <a:off x="6513258" y="1865695"/>
            <a:ext cx="1175584" cy="38893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25E8D487-EDEB-ED47-1FD4-8B03B9ECB636}"/>
              </a:ext>
            </a:extLst>
          </p:cNvPr>
          <p:cNvSpPr/>
          <p:nvPr/>
        </p:nvSpPr>
        <p:spPr>
          <a:xfrm>
            <a:off x="2574511" y="3123200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  <a:latin typeface="Montserrat Black" pitchFamily="2" charset="77"/>
              </a:rPr>
              <a:t>1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6AF66424-8E1C-088F-9EA8-FE100DE12918}"/>
              </a:ext>
            </a:extLst>
          </p:cNvPr>
          <p:cNvSpPr/>
          <p:nvPr/>
        </p:nvSpPr>
        <p:spPr>
          <a:xfrm>
            <a:off x="3042822" y="3494705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  <a:latin typeface="Montserrat Black" pitchFamily="2" charset="77"/>
              </a:rPr>
              <a:t>2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A3113D79-23ED-3B84-DF47-EF3C5DD7E156}"/>
              </a:ext>
            </a:extLst>
          </p:cNvPr>
          <p:cNvSpPr/>
          <p:nvPr/>
        </p:nvSpPr>
        <p:spPr>
          <a:xfrm>
            <a:off x="1787820" y="552505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  <a:latin typeface="Montserrat Black" pitchFamily="2" charset="77"/>
              </a:rPr>
              <a:t>2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DB0B675A-61D1-EC55-F41D-30DEE709F834}"/>
              </a:ext>
            </a:extLst>
          </p:cNvPr>
          <p:cNvSpPr/>
          <p:nvPr/>
        </p:nvSpPr>
        <p:spPr>
          <a:xfrm>
            <a:off x="3215254" y="1892638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  <a:latin typeface="Montserrat Black" pitchFamily="2" charset="77"/>
              </a:rPr>
              <a:t>3</a:t>
            </a: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AC068F25-FD71-D6D4-268D-3D525F0AF626}"/>
              </a:ext>
            </a:extLst>
          </p:cNvPr>
          <p:cNvSpPr/>
          <p:nvPr/>
        </p:nvSpPr>
        <p:spPr>
          <a:xfrm>
            <a:off x="28447" y="125781"/>
            <a:ext cx="5084202" cy="625146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D897B628-A0B5-5CD4-D960-2B155636985D}"/>
              </a:ext>
            </a:extLst>
          </p:cNvPr>
          <p:cNvSpPr/>
          <p:nvPr/>
        </p:nvSpPr>
        <p:spPr>
          <a:xfrm>
            <a:off x="715599" y="3852598"/>
            <a:ext cx="1181100" cy="77152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638DCE16-BB14-C82A-BFF0-08DFBA8F719A}"/>
              </a:ext>
            </a:extLst>
          </p:cNvPr>
          <p:cNvSpPr/>
          <p:nvPr/>
        </p:nvSpPr>
        <p:spPr>
          <a:xfrm>
            <a:off x="1111155" y="364798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_tradnl" b="1" dirty="0">
              <a:solidFill>
                <a:srgbClr val="002060"/>
              </a:solidFill>
              <a:latin typeface="Montserrat Black" pitchFamily="2" charset="77"/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CA764EE-CE84-1F1F-0356-261C1C795702}"/>
              </a:ext>
            </a:extLst>
          </p:cNvPr>
          <p:cNvSpPr/>
          <p:nvPr/>
        </p:nvSpPr>
        <p:spPr>
          <a:xfrm>
            <a:off x="860931" y="3706028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  <a:latin typeface="Montserrat Black" pitchFamily="2" charset="77"/>
              </a:rPr>
              <a:t>3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44D72004-1140-4756-5474-505797EDB685}"/>
              </a:ext>
            </a:extLst>
          </p:cNvPr>
          <p:cNvSpPr/>
          <p:nvPr/>
        </p:nvSpPr>
        <p:spPr>
          <a:xfrm>
            <a:off x="695871" y="1939462"/>
            <a:ext cx="745101" cy="77152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BD4D247F-B6B7-6E83-C7E5-25D008C89FCC}"/>
              </a:ext>
            </a:extLst>
          </p:cNvPr>
          <p:cNvSpPr/>
          <p:nvPr/>
        </p:nvSpPr>
        <p:spPr>
          <a:xfrm>
            <a:off x="841203" y="179289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  <a:latin typeface="Montserrat Black" pitchFamily="2" charset="77"/>
              </a:rPr>
              <a:t>3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30078E66-824C-4F24-8982-861DF5207B81}"/>
              </a:ext>
            </a:extLst>
          </p:cNvPr>
          <p:cNvSpPr txBox="1"/>
          <p:nvPr/>
        </p:nvSpPr>
        <p:spPr>
          <a:xfrm>
            <a:off x="5038719" y="197467"/>
            <a:ext cx="666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que viene de la Escuela EICM</a:t>
            </a:r>
          </a:p>
        </p:txBody>
      </p:sp>
    </p:spTree>
    <p:extLst>
      <p:ext uri="{BB962C8B-B14F-4D97-AF65-F5344CB8AC3E}">
        <p14:creationId xmlns:p14="http://schemas.microsoft.com/office/powerpoint/2010/main" val="13396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07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379661-B3D1-DE98-1CAE-07D11B6CE9C3}"/>
              </a:ext>
            </a:extLst>
          </p:cNvPr>
          <p:cNvSpPr txBox="1"/>
          <p:nvPr/>
        </p:nvSpPr>
        <p:spPr>
          <a:xfrm>
            <a:off x="1262085" y="3111492"/>
            <a:ext cx="58913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y metas</a:t>
            </a:r>
          </a:p>
          <a:p>
            <a:r>
              <a:rPr lang="es-CO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C6E457-E983-D9A2-84FE-3C856ADA80BE}"/>
              </a:ext>
            </a:extLst>
          </p:cNvPr>
          <p:cNvSpPr txBox="1"/>
          <p:nvPr/>
        </p:nvSpPr>
        <p:spPr>
          <a:xfrm>
            <a:off x="1263111" y="4758096"/>
            <a:ext cx="5025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2 PND 2022-2026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E8E602-4DC0-DA95-D1C6-6A3A45A5E4F5}"/>
              </a:ext>
            </a:extLst>
          </p:cNvPr>
          <p:cNvSpPr txBox="1"/>
          <p:nvPr/>
        </p:nvSpPr>
        <p:spPr>
          <a:xfrm>
            <a:off x="1073903" y="1180592"/>
            <a:ext cx="1279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342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1D4CF1-89C4-A55B-8BA9-D3BEC26E369E}"/>
              </a:ext>
            </a:extLst>
          </p:cNvPr>
          <p:cNvSpPr txBox="1"/>
          <p:nvPr/>
        </p:nvSpPr>
        <p:spPr>
          <a:xfrm>
            <a:off x="905801" y="2153878"/>
            <a:ext cx="1758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Estrategia</a:t>
            </a:r>
            <a:endParaRPr kumimoji="0" lang="es-CO" altLang="es-CO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5302BB3-7EED-5C6E-8991-B94E4323C322}"/>
              </a:ext>
            </a:extLst>
          </p:cNvPr>
          <p:cNvCxnSpPr>
            <a:cxnSpLocks/>
          </p:cNvCxnSpPr>
          <p:nvPr/>
        </p:nvCxnSpPr>
        <p:spPr>
          <a:xfrm flipV="1">
            <a:off x="6302081" y="2297487"/>
            <a:ext cx="0" cy="3454741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CF91EF02-09BF-34E3-6240-DBC884ACA9A1}"/>
              </a:ext>
            </a:extLst>
          </p:cNvPr>
          <p:cNvSpPr txBox="1"/>
          <p:nvPr/>
        </p:nvSpPr>
        <p:spPr>
          <a:xfrm>
            <a:off x="2663802" y="359365"/>
            <a:ext cx="6899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y metas institucionales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287F3D-3725-7E55-6F15-E0155C255B79}"/>
              </a:ext>
            </a:extLst>
          </p:cNvPr>
          <p:cNvSpPr txBox="1"/>
          <p:nvPr/>
        </p:nvSpPr>
        <p:spPr>
          <a:xfrm>
            <a:off x="2663802" y="882585"/>
            <a:ext cx="37850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100" b="1" dirty="0">
                <a:solidFill>
                  <a:srgbClr val="114B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2 PND 2022-2026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73050F-5706-69C2-3FB8-744C9779910D}"/>
              </a:ext>
            </a:extLst>
          </p:cNvPr>
          <p:cNvSpPr txBox="1"/>
          <p:nvPr/>
        </p:nvSpPr>
        <p:spPr>
          <a:xfrm>
            <a:off x="692353" y="2769431"/>
            <a:ext cx="52864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Construcción y/o generación de capacidades sectoriales, multinivel y ciudadana a través del fortalecimiento de los modelos de gestión, el acompañamiento a las autoridades competentes para la territorialización de sus acciones, y la vinculación efectiva de la academia y otros actores. Así mismo,  cierre de brechas de capital humano para el despliegue efectivo de las actividades técnicas a desarrollar.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EE421A-8D36-44FD-6EA1-A4FDA19F0726}"/>
              </a:ext>
            </a:extLst>
          </p:cNvPr>
          <p:cNvSpPr txBox="1"/>
          <p:nvPr/>
        </p:nvSpPr>
        <p:spPr>
          <a:xfrm>
            <a:off x="6962909" y="2292916"/>
            <a:ext cx="2344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 final:</a:t>
            </a:r>
            <a:endParaRPr kumimoji="0" lang="es-CO" altLang="es-CO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92FA4A7-6C95-6D80-C890-C50B13EA3AB1}"/>
              </a:ext>
            </a:extLst>
          </p:cNvPr>
          <p:cNvSpPr txBox="1"/>
          <p:nvPr/>
        </p:nvSpPr>
        <p:spPr>
          <a:xfrm>
            <a:off x="7071997" y="2858308"/>
            <a:ext cx="4324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Empoderamiento de las comunidades étnicas y campesinas respecto a la gestión catastral</a:t>
            </a:r>
            <a:endParaRPr kumimoji="0" lang="es-CO" altLang="es-CO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7888A6-C606-4B30-18F0-0BD74B9E0313}"/>
              </a:ext>
            </a:extLst>
          </p:cNvPr>
          <p:cNvSpPr txBox="1"/>
          <p:nvPr/>
        </p:nvSpPr>
        <p:spPr>
          <a:xfrm>
            <a:off x="6962909" y="4268080"/>
            <a:ext cx="255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 final:</a:t>
            </a:r>
            <a:endParaRPr kumimoji="0" lang="es-CO" altLang="es-CO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1EBFC8-52D3-5FA7-B8FD-8B271359EC03}"/>
              </a:ext>
            </a:extLst>
          </p:cNvPr>
          <p:cNvSpPr txBox="1"/>
          <p:nvPr/>
        </p:nvSpPr>
        <p:spPr>
          <a:xfrm>
            <a:off x="7071997" y="4833472"/>
            <a:ext cx="432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formación para la gestión catastral</a:t>
            </a:r>
            <a:endParaRPr kumimoji="0" lang="es-CO" altLang="es-CO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B521AE3-A21A-665D-6CBA-ADAB46527FF4}"/>
              </a:ext>
            </a:extLst>
          </p:cNvPr>
          <p:cNvCxnSpPr>
            <a:cxnSpLocks/>
          </p:cNvCxnSpPr>
          <p:nvPr/>
        </p:nvCxnSpPr>
        <p:spPr>
          <a:xfrm flipH="1">
            <a:off x="6655520" y="4024858"/>
            <a:ext cx="5103802" cy="0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8AAA6A4-44B9-0898-495C-0B72F592D126}"/>
              </a:ext>
            </a:extLst>
          </p:cNvPr>
          <p:cNvSpPr/>
          <p:nvPr/>
        </p:nvSpPr>
        <p:spPr>
          <a:xfrm>
            <a:off x="795269" y="2198316"/>
            <a:ext cx="110532" cy="311233"/>
          </a:xfrm>
          <a:prstGeom prst="rect">
            <a:avLst/>
          </a:prstGeom>
          <a:solidFill>
            <a:srgbClr val="104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700E1F4-E030-06FA-2B7D-C473D59A43BB}"/>
              </a:ext>
            </a:extLst>
          </p:cNvPr>
          <p:cNvSpPr/>
          <p:nvPr/>
        </p:nvSpPr>
        <p:spPr>
          <a:xfrm>
            <a:off x="6852377" y="2365408"/>
            <a:ext cx="110532" cy="311233"/>
          </a:xfrm>
          <a:prstGeom prst="rect">
            <a:avLst/>
          </a:prstGeom>
          <a:solidFill>
            <a:srgbClr val="104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483FF26-8F8C-ED79-D378-F03580B71CE5}"/>
              </a:ext>
            </a:extLst>
          </p:cNvPr>
          <p:cNvSpPr/>
          <p:nvPr/>
        </p:nvSpPr>
        <p:spPr>
          <a:xfrm>
            <a:off x="6852377" y="4336155"/>
            <a:ext cx="110532" cy="311233"/>
          </a:xfrm>
          <a:prstGeom prst="rect">
            <a:avLst/>
          </a:prstGeom>
          <a:solidFill>
            <a:srgbClr val="104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1B881AD-524F-A60F-74E0-D55891BBB6A3}"/>
              </a:ext>
            </a:extLst>
          </p:cNvPr>
          <p:cNvSpPr/>
          <p:nvPr/>
        </p:nvSpPr>
        <p:spPr>
          <a:xfrm>
            <a:off x="2421962" y="1512953"/>
            <a:ext cx="7348076" cy="451770"/>
          </a:xfrm>
          <a:prstGeom prst="rect">
            <a:avLst/>
          </a:prstGeom>
          <a:solidFill>
            <a:srgbClr val="09B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07183D-0930-E406-0438-28DDE13A44DA}"/>
              </a:ext>
            </a:extLst>
          </p:cNvPr>
          <p:cNvSpPr txBox="1"/>
          <p:nvPr/>
        </p:nvSpPr>
        <p:spPr>
          <a:xfrm>
            <a:off x="2617360" y="1541009"/>
            <a:ext cx="7052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Estratégico 1 - Componentes 6 y 7 PEI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338ADC7-C6FE-B948-4C77-44C68FB12398}"/>
              </a:ext>
            </a:extLst>
          </p:cNvPr>
          <p:cNvSpPr txBox="1"/>
          <p:nvPr/>
        </p:nvSpPr>
        <p:spPr>
          <a:xfrm>
            <a:off x="4724303" y="6012110"/>
            <a:ext cx="315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BB5C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338</a:t>
            </a:r>
          </a:p>
        </p:txBody>
      </p:sp>
    </p:spTree>
    <p:extLst>
      <p:ext uri="{BB962C8B-B14F-4D97-AF65-F5344CB8AC3E}">
        <p14:creationId xmlns:p14="http://schemas.microsoft.com/office/powerpoint/2010/main" val="300977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91EF02-09BF-34E3-6240-DBC884ACA9A1}"/>
              </a:ext>
            </a:extLst>
          </p:cNvPr>
          <p:cNvSpPr txBox="1"/>
          <p:nvPr/>
        </p:nvSpPr>
        <p:spPr>
          <a:xfrm>
            <a:off x="2663802" y="359365"/>
            <a:ext cx="6899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y metas institucionales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287F3D-3725-7E55-6F15-E0155C255B79}"/>
              </a:ext>
            </a:extLst>
          </p:cNvPr>
          <p:cNvSpPr txBox="1"/>
          <p:nvPr/>
        </p:nvSpPr>
        <p:spPr>
          <a:xfrm>
            <a:off x="2663802" y="882585"/>
            <a:ext cx="37850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100" b="1" dirty="0">
                <a:solidFill>
                  <a:srgbClr val="114B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2 PND 2022-2026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10252E0-4C5C-B700-C28B-1878A5406302}"/>
              </a:ext>
            </a:extLst>
          </p:cNvPr>
          <p:cNvSpPr/>
          <p:nvPr/>
        </p:nvSpPr>
        <p:spPr>
          <a:xfrm>
            <a:off x="329590" y="1821303"/>
            <a:ext cx="62018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ha diagnosticado </a:t>
            </a:r>
            <a:r>
              <a:rPr lang="es-CO" sz="1500" b="1" dirty="0">
                <a:solidFill>
                  <a:srgbClr val="104B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ausencia de capital humano suficiente,</a:t>
            </a:r>
            <a:r>
              <a:rPr lang="es-CO" sz="1600" b="1" dirty="0">
                <a:solidFill>
                  <a:srgbClr val="104B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distintas escalas, para ejecutar la gestión catastral local y nacional.</a:t>
            </a:r>
          </a:p>
          <a:p>
            <a:pPr algn="just"/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necesario ampliar y </a:t>
            </a:r>
            <a:r>
              <a:rPr lang="es-CO" sz="1500" b="1" dirty="0">
                <a:solidFill>
                  <a:srgbClr val="104B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fortalecer los procesos de socialización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comunitaria, participativa y consciente, antes, durante y después de la gestión catastral.</a:t>
            </a:r>
          </a:p>
          <a:p>
            <a:pPr algn="just"/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</a:t>
            </a:r>
            <a:r>
              <a:rPr lang="es-CO" sz="1500" b="1" dirty="0">
                <a:solidFill>
                  <a:srgbClr val="104B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ciudadanía informada y formada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hará del catastro un proceso más transparente. Permitirá que se conozcan las razones de los cambios del CM.</a:t>
            </a:r>
          </a:p>
          <a:p>
            <a:pPr algn="just"/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indispensable incluir los </a:t>
            </a:r>
            <a:r>
              <a:rPr lang="es-CO" sz="1500" b="1" dirty="0">
                <a:solidFill>
                  <a:srgbClr val="104B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enfoques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territoriales, diferenciales, de género y étnicos, para generar puentes sobre el catastro y las realidades del país.</a:t>
            </a:r>
          </a:p>
          <a:p>
            <a:pPr algn="just"/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último, el catastro no lo puede hacer sólo el Estado, ha de acompañarse de </a:t>
            </a:r>
            <a:r>
              <a:rPr lang="es-CO" sz="1500" b="1" dirty="0">
                <a:solidFill>
                  <a:srgbClr val="104B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actores sociales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Tomado de: Escuela Catastro  PILOTO_EL DORADO_DIP </a:t>
            </a:r>
            <a:r>
              <a:rPr lang="es-CO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Junio.ppt</a:t>
            </a:r>
            <a:r>
              <a:rPr lang="es-CO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CFC2E5A-8313-ED29-3FD0-5C89DCABFE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194969"/>
              </p:ext>
            </p:extLst>
          </p:nvPr>
        </p:nvGraphicFramePr>
        <p:xfrm>
          <a:off x="6340510" y="882585"/>
          <a:ext cx="5677318" cy="573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>
            <a:extLst>
              <a:ext uri="{FF2B5EF4-FFF2-40B4-BE49-F238E27FC236}">
                <a16:creationId xmlns:a16="http://schemas.microsoft.com/office/drawing/2014/main" id="{EBCFD195-AB4F-A052-C916-0E1044F36F7C}"/>
              </a:ext>
            </a:extLst>
          </p:cNvPr>
          <p:cNvSpPr/>
          <p:nvPr/>
        </p:nvSpPr>
        <p:spPr>
          <a:xfrm>
            <a:off x="6973556" y="5063970"/>
            <a:ext cx="1769843" cy="1021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55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91EF02-09BF-34E3-6240-DBC884ACA9A1}"/>
              </a:ext>
            </a:extLst>
          </p:cNvPr>
          <p:cNvSpPr txBox="1"/>
          <p:nvPr/>
        </p:nvSpPr>
        <p:spPr>
          <a:xfrm>
            <a:off x="2663802" y="359365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7DD6BA7-544F-10E2-9C90-D128DC1871B1}"/>
              </a:ext>
            </a:extLst>
          </p:cNvPr>
          <p:cNvSpPr/>
          <p:nvPr/>
        </p:nvSpPr>
        <p:spPr>
          <a:xfrm>
            <a:off x="2989732" y="1189459"/>
            <a:ext cx="7851227" cy="1118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4ED41A0-37F8-D5EB-AA67-200E433BD0DF}"/>
              </a:ext>
            </a:extLst>
          </p:cNvPr>
          <p:cNvSpPr/>
          <p:nvPr/>
        </p:nvSpPr>
        <p:spPr>
          <a:xfrm>
            <a:off x="2816311" y="1189458"/>
            <a:ext cx="173418" cy="1118662"/>
          </a:xfrm>
          <a:prstGeom prst="rect">
            <a:avLst/>
          </a:prstGeom>
          <a:solidFill>
            <a:srgbClr val="00C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Triángulo 25">
            <a:extLst>
              <a:ext uri="{FF2B5EF4-FFF2-40B4-BE49-F238E27FC236}">
                <a16:creationId xmlns:a16="http://schemas.microsoft.com/office/drawing/2014/main" id="{CA246DAF-DF89-90CA-34C8-819D5D480852}"/>
              </a:ext>
            </a:extLst>
          </p:cNvPr>
          <p:cNvSpPr/>
          <p:nvPr/>
        </p:nvSpPr>
        <p:spPr>
          <a:xfrm rot="16200000">
            <a:off x="2531497" y="1614832"/>
            <a:ext cx="305908" cy="263714"/>
          </a:xfrm>
          <a:prstGeom prst="triangle">
            <a:avLst/>
          </a:prstGeom>
          <a:solidFill>
            <a:srgbClr val="00C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E1DF4001-F306-F4D3-1851-188A226D7638}"/>
              </a:ext>
            </a:extLst>
          </p:cNvPr>
          <p:cNvSpPr/>
          <p:nvPr/>
        </p:nvSpPr>
        <p:spPr>
          <a:xfrm>
            <a:off x="940707" y="1407827"/>
            <a:ext cx="681231" cy="681231"/>
          </a:xfrm>
          <a:prstGeom prst="ellipse">
            <a:avLst/>
          </a:prstGeom>
          <a:solidFill>
            <a:srgbClr val="00C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0A1060A-82E6-9DC7-A089-C4B608480916}"/>
              </a:ext>
            </a:extLst>
          </p:cNvPr>
          <p:cNvCxnSpPr>
            <a:cxnSpLocks/>
            <a:stCxn id="35" idx="6"/>
            <a:endCxn id="26" idx="0"/>
          </p:cNvCxnSpPr>
          <p:nvPr/>
        </p:nvCxnSpPr>
        <p:spPr>
          <a:xfrm flipV="1">
            <a:off x="1621938" y="1746689"/>
            <a:ext cx="930656" cy="1754"/>
          </a:xfrm>
          <a:prstGeom prst="line">
            <a:avLst/>
          </a:prstGeom>
          <a:ln w="19050">
            <a:solidFill>
              <a:srgbClr val="00C7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6E07CB9-0FCC-340F-EF3F-6FC168B37811}"/>
              </a:ext>
            </a:extLst>
          </p:cNvPr>
          <p:cNvSpPr txBox="1"/>
          <p:nvPr/>
        </p:nvSpPr>
        <p:spPr>
          <a:xfrm>
            <a:off x="929780" y="1442505"/>
            <a:ext cx="6812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C3D9925-419B-0045-8BCE-9C55563816BF}"/>
              </a:ext>
            </a:extLst>
          </p:cNvPr>
          <p:cNvSpPr txBox="1"/>
          <p:nvPr/>
        </p:nvSpPr>
        <p:spPr>
          <a:xfrm>
            <a:off x="3138566" y="1257385"/>
            <a:ext cx="7500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9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Crear</a:t>
            </a:r>
            <a:r>
              <a:rPr lang="es-ES" sz="1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desarrollar espacios de sensibilización/participación/formación para el fortalecimiento de capacidades con enfoque diferencial en Catastro Multipropósito en las comunidades que el IGAC defina, 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teniendo </a:t>
            </a:r>
            <a:r>
              <a:rPr lang="es-ES" sz="1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cuenta las metas contempladas en el Plan Nacional de Desarrollo. </a:t>
            </a:r>
            <a:endParaRPr lang="es-CO" sz="15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C4DF3E2-90FA-5D36-0796-DDB2B2FD6E2F}"/>
              </a:ext>
            </a:extLst>
          </p:cNvPr>
          <p:cNvSpPr/>
          <p:nvPr/>
        </p:nvSpPr>
        <p:spPr>
          <a:xfrm>
            <a:off x="2989729" y="2614835"/>
            <a:ext cx="7851227" cy="10053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B12CFB3-ED94-54C3-8E87-985BE680502E}"/>
              </a:ext>
            </a:extLst>
          </p:cNvPr>
          <p:cNvSpPr/>
          <p:nvPr/>
        </p:nvSpPr>
        <p:spPr>
          <a:xfrm>
            <a:off x="2816308" y="2612897"/>
            <a:ext cx="173418" cy="1005378"/>
          </a:xfrm>
          <a:prstGeom prst="rect">
            <a:avLst/>
          </a:prstGeom>
          <a:solidFill>
            <a:srgbClr val="0087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Triángulo 31">
            <a:extLst>
              <a:ext uri="{FF2B5EF4-FFF2-40B4-BE49-F238E27FC236}">
                <a16:creationId xmlns:a16="http://schemas.microsoft.com/office/drawing/2014/main" id="{0B2536A1-78D5-6282-282F-B23A3240F230}"/>
              </a:ext>
            </a:extLst>
          </p:cNvPr>
          <p:cNvSpPr/>
          <p:nvPr/>
        </p:nvSpPr>
        <p:spPr>
          <a:xfrm rot="16200000">
            <a:off x="2531494" y="2985657"/>
            <a:ext cx="305908" cy="263714"/>
          </a:xfrm>
          <a:prstGeom prst="triangle">
            <a:avLst/>
          </a:prstGeom>
          <a:solidFill>
            <a:srgbClr val="0087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284373AC-7333-708C-B01B-D8B2F05130A5}"/>
              </a:ext>
            </a:extLst>
          </p:cNvPr>
          <p:cNvSpPr/>
          <p:nvPr/>
        </p:nvSpPr>
        <p:spPr>
          <a:xfrm>
            <a:off x="947406" y="2778652"/>
            <a:ext cx="681231" cy="681231"/>
          </a:xfrm>
          <a:prstGeom prst="ellipse">
            <a:avLst/>
          </a:prstGeom>
          <a:solidFill>
            <a:srgbClr val="0087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A4EDF69B-64BD-60C7-0607-64B365B6A242}"/>
              </a:ext>
            </a:extLst>
          </p:cNvPr>
          <p:cNvCxnSpPr>
            <a:cxnSpLocks/>
            <a:stCxn id="41" idx="6"/>
          </p:cNvCxnSpPr>
          <p:nvPr/>
        </p:nvCxnSpPr>
        <p:spPr>
          <a:xfrm flipV="1">
            <a:off x="1628637" y="3117514"/>
            <a:ext cx="930656" cy="1754"/>
          </a:xfrm>
          <a:prstGeom prst="line">
            <a:avLst/>
          </a:prstGeom>
          <a:ln w="19050">
            <a:solidFill>
              <a:srgbClr val="009B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90804A6-DBC5-0A8A-7370-6DEAABB08640}"/>
              </a:ext>
            </a:extLst>
          </p:cNvPr>
          <p:cNvSpPr txBox="1"/>
          <p:nvPr/>
        </p:nvSpPr>
        <p:spPr>
          <a:xfrm>
            <a:off x="947404" y="2823198"/>
            <a:ext cx="6812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868D4283-454D-0602-6E61-55B44DC58A73}"/>
              </a:ext>
            </a:extLst>
          </p:cNvPr>
          <p:cNvSpPr txBox="1"/>
          <p:nvPr/>
        </p:nvSpPr>
        <p:spPr>
          <a:xfrm>
            <a:off x="3084941" y="2721820"/>
            <a:ext cx="755416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9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Implementar</a:t>
            </a:r>
            <a:r>
              <a:rPr lang="es-ES" sz="1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propuestas que fortalezcan las capacidades de CM en las comunidades, atendiendo a las orientaciones generales establecidas por el IGAC.</a:t>
            </a:r>
            <a:endParaRPr lang="es-CO" sz="15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6FC5C60-3FD9-4319-2655-7B0728140B48}"/>
              </a:ext>
            </a:extLst>
          </p:cNvPr>
          <p:cNvSpPr/>
          <p:nvPr/>
        </p:nvSpPr>
        <p:spPr>
          <a:xfrm>
            <a:off x="2989732" y="5410964"/>
            <a:ext cx="7851227" cy="869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6B7EAB84-F4AC-7640-4615-02E9FBFB38BA}"/>
              </a:ext>
            </a:extLst>
          </p:cNvPr>
          <p:cNvSpPr/>
          <p:nvPr/>
        </p:nvSpPr>
        <p:spPr>
          <a:xfrm>
            <a:off x="2816311" y="5410964"/>
            <a:ext cx="173418" cy="869066"/>
          </a:xfrm>
          <a:prstGeom prst="rect">
            <a:avLst/>
          </a:prstGeom>
          <a:solidFill>
            <a:srgbClr val="A92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Triángulo 65">
            <a:extLst>
              <a:ext uri="{FF2B5EF4-FFF2-40B4-BE49-F238E27FC236}">
                <a16:creationId xmlns:a16="http://schemas.microsoft.com/office/drawing/2014/main" id="{8D47719F-27E6-4A51-B4F5-3F64B05AC2F7}"/>
              </a:ext>
            </a:extLst>
          </p:cNvPr>
          <p:cNvSpPr/>
          <p:nvPr/>
        </p:nvSpPr>
        <p:spPr>
          <a:xfrm rot="16200000">
            <a:off x="2531497" y="5718468"/>
            <a:ext cx="305908" cy="263714"/>
          </a:xfrm>
          <a:prstGeom prst="triangle">
            <a:avLst/>
          </a:prstGeom>
          <a:solidFill>
            <a:srgbClr val="A92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185452D-1CCF-6415-999E-AD3F0F631C68}"/>
              </a:ext>
            </a:extLst>
          </p:cNvPr>
          <p:cNvSpPr/>
          <p:nvPr/>
        </p:nvSpPr>
        <p:spPr>
          <a:xfrm>
            <a:off x="947409" y="5513063"/>
            <a:ext cx="681231" cy="681231"/>
          </a:xfrm>
          <a:prstGeom prst="ellipse">
            <a:avLst/>
          </a:prstGeom>
          <a:solidFill>
            <a:srgbClr val="A92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8D79277A-1C3B-8F5D-3D22-3C760CB909BF}"/>
              </a:ext>
            </a:extLst>
          </p:cNvPr>
          <p:cNvCxnSpPr>
            <a:cxnSpLocks/>
            <a:stCxn id="73" idx="6"/>
          </p:cNvCxnSpPr>
          <p:nvPr/>
        </p:nvCxnSpPr>
        <p:spPr>
          <a:xfrm flipV="1">
            <a:off x="1628640" y="5851925"/>
            <a:ext cx="930656" cy="1754"/>
          </a:xfrm>
          <a:prstGeom prst="line">
            <a:avLst/>
          </a:prstGeom>
          <a:ln w="19050">
            <a:solidFill>
              <a:srgbClr val="A92B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adroTexto 74">
            <a:extLst>
              <a:ext uri="{FF2B5EF4-FFF2-40B4-BE49-F238E27FC236}">
                <a16:creationId xmlns:a16="http://schemas.microsoft.com/office/drawing/2014/main" id="{4A0A8DEE-196D-2138-395F-9E8A42B67F4F}"/>
              </a:ext>
            </a:extLst>
          </p:cNvPr>
          <p:cNvSpPr txBox="1"/>
          <p:nvPr/>
        </p:nvSpPr>
        <p:spPr>
          <a:xfrm>
            <a:off x="3121606" y="5410964"/>
            <a:ext cx="752405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9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Co-construir</a:t>
            </a:r>
            <a:r>
              <a:rPr lang="es-ES" sz="1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una ruta con enfoque diferencial de sensibilización/participación/formación con las comunidades y las organizaciones sociales de los municipios donde se desarrolle el programa. </a:t>
            </a:r>
            <a:endParaRPr lang="es-CO" sz="15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ACA16F9C-DF2E-B5CD-E863-5C64A2D16529}"/>
              </a:ext>
            </a:extLst>
          </p:cNvPr>
          <p:cNvSpPr txBox="1"/>
          <p:nvPr/>
        </p:nvSpPr>
        <p:spPr>
          <a:xfrm>
            <a:off x="947406" y="5548367"/>
            <a:ext cx="6812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B02A65E-3D5A-736D-3EA8-6E9C049C1B65}"/>
              </a:ext>
            </a:extLst>
          </p:cNvPr>
          <p:cNvSpPr/>
          <p:nvPr/>
        </p:nvSpPr>
        <p:spPr>
          <a:xfrm>
            <a:off x="2989730" y="3927064"/>
            <a:ext cx="7851227" cy="11791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D0997F3C-A4EB-B7B3-91AE-CB14FC444F8E}"/>
              </a:ext>
            </a:extLst>
          </p:cNvPr>
          <p:cNvSpPr/>
          <p:nvPr/>
        </p:nvSpPr>
        <p:spPr>
          <a:xfrm>
            <a:off x="2816311" y="3924989"/>
            <a:ext cx="173418" cy="1181198"/>
          </a:xfrm>
          <a:prstGeom prst="rect">
            <a:avLst/>
          </a:prstGeom>
          <a:solidFill>
            <a:srgbClr val="0128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Triángulo 59">
            <a:extLst>
              <a:ext uri="{FF2B5EF4-FFF2-40B4-BE49-F238E27FC236}">
                <a16:creationId xmlns:a16="http://schemas.microsoft.com/office/drawing/2014/main" id="{C24C5408-45F9-6438-A844-B9CFEE82C9D3}"/>
              </a:ext>
            </a:extLst>
          </p:cNvPr>
          <p:cNvSpPr/>
          <p:nvPr/>
        </p:nvSpPr>
        <p:spPr>
          <a:xfrm rot="16200000">
            <a:off x="2531497" y="4384343"/>
            <a:ext cx="305908" cy="263714"/>
          </a:xfrm>
          <a:prstGeom prst="triangle">
            <a:avLst/>
          </a:prstGeom>
          <a:solidFill>
            <a:srgbClr val="0128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C7BCC0B1-F315-0BF9-EE58-EF094A3AA5E7}"/>
              </a:ext>
            </a:extLst>
          </p:cNvPr>
          <p:cNvSpPr/>
          <p:nvPr/>
        </p:nvSpPr>
        <p:spPr>
          <a:xfrm>
            <a:off x="947406" y="4177338"/>
            <a:ext cx="681231" cy="681231"/>
          </a:xfrm>
          <a:prstGeom prst="ellipse">
            <a:avLst/>
          </a:prstGeom>
          <a:solidFill>
            <a:srgbClr val="0128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4F1A2CFC-7FB7-A6A1-F58A-284FC0108FFD}"/>
              </a:ext>
            </a:extLst>
          </p:cNvPr>
          <p:cNvCxnSpPr>
            <a:cxnSpLocks/>
            <a:stCxn id="67" idx="6"/>
          </p:cNvCxnSpPr>
          <p:nvPr/>
        </p:nvCxnSpPr>
        <p:spPr>
          <a:xfrm flipV="1">
            <a:off x="1628637" y="4516200"/>
            <a:ext cx="930656" cy="1754"/>
          </a:xfrm>
          <a:prstGeom prst="line">
            <a:avLst/>
          </a:prstGeom>
          <a:ln w="19050">
            <a:solidFill>
              <a:srgbClr val="0040B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E7148EA9-51F4-404F-D843-BA42FFD69657}"/>
              </a:ext>
            </a:extLst>
          </p:cNvPr>
          <p:cNvSpPr txBox="1"/>
          <p:nvPr/>
        </p:nvSpPr>
        <p:spPr>
          <a:xfrm>
            <a:off x="957165" y="4211764"/>
            <a:ext cx="6812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3C7E289-923D-0E15-E43C-3BBC8E745355}"/>
              </a:ext>
            </a:extLst>
          </p:cNvPr>
          <p:cNvSpPr txBox="1"/>
          <p:nvPr/>
        </p:nvSpPr>
        <p:spPr>
          <a:xfrm>
            <a:off x="3122178" y="3983974"/>
            <a:ext cx="75240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9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Fortalecer</a:t>
            </a:r>
            <a:r>
              <a:rPr lang="es-ES" sz="1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los convenios con las entidades nacionales, las Instituciones de orden regional, las Instituciones de educación superior  y la cooperación internacional para fortalecer las líneas de formación institucional que se identifiquen como prioritarias para estos convenios.  </a:t>
            </a:r>
            <a:endParaRPr lang="es-CO" sz="15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9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8">
            <a:extLst>
              <a:ext uri="{FF2B5EF4-FFF2-40B4-BE49-F238E27FC236}">
                <a16:creationId xmlns:a16="http://schemas.microsoft.com/office/drawing/2014/main" id="{7CAFCA3F-52DB-535E-6040-D407D104D9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419137"/>
              </p:ext>
            </p:extLst>
          </p:nvPr>
        </p:nvGraphicFramePr>
        <p:xfrm>
          <a:off x="710879" y="1057275"/>
          <a:ext cx="1051560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F56FF3A2-562A-BD97-1A7E-E6A96AB6DFB7}"/>
              </a:ext>
            </a:extLst>
          </p:cNvPr>
          <p:cNvCxnSpPr>
            <a:cxnSpLocks/>
          </p:cNvCxnSpPr>
          <p:nvPr/>
        </p:nvCxnSpPr>
        <p:spPr>
          <a:xfrm flipV="1">
            <a:off x="8958545" y="2353432"/>
            <a:ext cx="794654" cy="545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B7ADCFE1-3DB2-2497-D843-B3C102B02B14}"/>
              </a:ext>
            </a:extLst>
          </p:cNvPr>
          <p:cNvSpPr txBox="1"/>
          <p:nvPr/>
        </p:nvSpPr>
        <p:spPr>
          <a:xfrm>
            <a:off x="9891774" y="1926242"/>
            <a:ext cx="204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Operación Catastral 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1D50B21-2435-DDCD-3380-F4C7EA37D387}"/>
              </a:ext>
            </a:extLst>
          </p:cNvPr>
          <p:cNvCxnSpPr>
            <a:cxnSpLocks/>
          </p:cNvCxnSpPr>
          <p:nvPr/>
        </p:nvCxnSpPr>
        <p:spPr>
          <a:xfrm>
            <a:off x="8958545" y="3311750"/>
            <a:ext cx="602044" cy="649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2EEEE5B-1878-B013-CC29-848D24F39FEC}"/>
              </a:ext>
            </a:extLst>
          </p:cNvPr>
          <p:cNvSpPr txBox="1"/>
          <p:nvPr/>
        </p:nvSpPr>
        <p:spPr>
          <a:xfrm>
            <a:off x="9586973" y="3714749"/>
            <a:ext cx="2213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Fortalecimiento de Capacidades (Cooperación)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854B2A7-68A7-9146-202C-23285751C095}"/>
              </a:ext>
            </a:extLst>
          </p:cNvPr>
          <p:cNvCxnSpPr>
            <a:cxnSpLocks/>
          </p:cNvCxnSpPr>
          <p:nvPr/>
        </p:nvCxnSpPr>
        <p:spPr>
          <a:xfrm flipH="1" flipV="1">
            <a:off x="1930079" y="2677301"/>
            <a:ext cx="1017795" cy="1183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92457B43-CA26-2C15-31FD-6E591BC8762F}"/>
              </a:ext>
            </a:extLst>
          </p:cNvPr>
          <p:cNvSpPr txBox="1"/>
          <p:nvPr/>
        </p:nvSpPr>
        <p:spPr>
          <a:xfrm>
            <a:off x="253925" y="1909203"/>
            <a:ext cx="15582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Nacional: 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Sede Central IGAC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A064E0E-B1FA-D642-F61C-754EC93DA794}"/>
              </a:ext>
            </a:extLst>
          </p:cNvPr>
          <p:cNvCxnSpPr>
            <a:cxnSpLocks/>
          </p:cNvCxnSpPr>
          <p:nvPr/>
        </p:nvCxnSpPr>
        <p:spPr>
          <a:xfrm flipH="1">
            <a:off x="1812194" y="4526381"/>
            <a:ext cx="1086961" cy="168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A54D09-8BF9-E900-8614-32CDB167AF1F}"/>
              </a:ext>
            </a:extLst>
          </p:cNvPr>
          <p:cNvSpPr txBox="1"/>
          <p:nvPr/>
        </p:nvSpPr>
        <p:spPr>
          <a:xfrm>
            <a:off x="141796" y="4526381"/>
            <a:ext cx="15832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Regional: 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Territoriales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0062F2A-F4E2-5295-6169-6EBFEFBF1C43}"/>
              </a:ext>
            </a:extLst>
          </p:cNvPr>
          <p:cNvSpPr/>
          <p:nvPr/>
        </p:nvSpPr>
        <p:spPr>
          <a:xfrm>
            <a:off x="9132001" y="2756903"/>
            <a:ext cx="27717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Sujetos: Comunidades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3B8C37B-D5E1-74E0-2673-57C4214065EA}"/>
              </a:ext>
            </a:extLst>
          </p:cNvPr>
          <p:cNvSpPr/>
          <p:nvPr/>
        </p:nvSpPr>
        <p:spPr>
          <a:xfrm>
            <a:off x="7779858" y="5729745"/>
            <a:ext cx="39466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Sujetos: Profesionales encargados de la formación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FBD029A-01E5-BA3C-5BD4-C3CF0E6F8CEF}"/>
              </a:ext>
            </a:extLst>
          </p:cNvPr>
          <p:cNvSpPr/>
          <p:nvPr/>
        </p:nvSpPr>
        <p:spPr>
          <a:xfrm>
            <a:off x="710879" y="5729745"/>
            <a:ext cx="39492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Sujetos: Entidades y responsables de convenios</a:t>
            </a:r>
          </a:p>
        </p:txBody>
      </p:sp>
    </p:spTree>
    <p:extLst>
      <p:ext uri="{BB962C8B-B14F-4D97-AF65-F5344CB8AC3E}">
        <p14:creationId xmlns:p14="http://schemas.microsoft.com/office/powerpoint/2010/main" val="132485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91EF02-09BF-34E3-6240-DBC884ACA9A1}"/>
              </a:ext>
            </a:extLst>
          </p:cNvPr>
          <p:cNvSpPr txBox="1"/>
          <p:nvPr/>
        </p:nvSpPr>
        <p:spPr>
          <a:xfrm>
            <a:off x="2173717" y="359365"/>
            <a:ext cx="817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de la formación por módulos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956AC2-BBE8-DAD0-EDEF-390CE72D3F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08344"/>
              </p:ext>
            </p:extLst>
          </p:nvPr>
        </p:nvGraphicFramePr>
        <p:xfrm>
          <a:off x="757237" y="1000125"/>
          <a:ext cx="11023349" cy="5358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8311997-A371-592B-8F1D-FDC9E3771509}"/>
              </a:ext>
            </a:extLst>
          </p:cNvPr>
          <p:cNvSpPr txBox="1"/>
          <p:nvPr/>
        </p:nvSpPr>
        <p:spPr>
          <a:xfrm>
            <a:off x="9047596" y="1763207"/>
            <a:ext cx="2600307" cy="923330"/>
          </a:xfrm>
          <a:prstGeom prst="rect">
            <a:avLst/>
          </a:prstGeom>
          <a:solidFill>
            <a:srgbClr val="CABEDE"/>
          </a:solidFill>
          <a:ln>
            <a:solidFill>
              <a:schemeClr val="tx1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s-ES_tradnl" dirty="0"/>
              <a:t>Enfoques transversales</a:t>
            </a:r>
          </a:p>
          <a:p>
            <a:r>
              <a:rPr lang="es-ES_tradnl" dirty="0"/>
              <a:t> Género </a:t>
            </a:r>
          </a:p>
          <a:p>
            <a:r>
              <a:rPr lang="es-ES_tradnl" dirty="0"/>
              <a:t>Gobernanza ambiental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C3D1E-7C39-476D-713C-C370E32753A2}"/>
              </a:ext>
            </a:extLst>
          </p:cNvPr>
          <p:cNvSpPr txBox="1"/>
          <p:nvPr/>
        </p:nvSpPr>
        <p:spPr>
          <a:xfrm>
            <a:off x="544097" y="1763207"/>
            <a:ext cx="2379000" cy="923330"/>
          </a:xfrm>
          <a:prstGeom prst="rect">
            <a:avLst/>
          </a:prstGeom>
          <a:solidFill>
            <a:srgbClr val="A1E7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Pedagogías activas</a:t>
            </a:r>
          </a:p>
          <a:p>
            <a:r>
              <a:rPr lang="es-ES_tradnl" dirty="0"/>
              <a:t>Aprendizaje vivencial</a:t>
            </a:r>
          </a:p>
          <a:p>
            <a:r>
              <a:rPr lang="es-ES_tradnl" dirty="0"/>
              <a:t>Técnicas participativas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156889-EF39-78CC-71CD-9304CA722DB7}"/>
              </a:ext>
            </a:extLst>
          </p:cNvPr>
          <p:cNvSpPr txBox="1"/>
          <p:nvPr/>
        </p:nvSpPr>
        <p:spPr>
          <a:xfrm>
            <a:off x="5093493" y="5552602"/>
            <a:ext cx="2387962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Practicas de campo</a:t>
            </a:r>
          </a:p>
          <a:p>
            <a:r>
              <a:rPr lang="es-ES_tradnl" dirty="0"/>
              <a:t>Uso y manejo de instrumentos </a:t>
            </a:r>
          </a:p>
        </p:txBody>
      </p:sp>
    </p:spTree>
    <p:extLst>
      <p:ext uri="{BB962C8B-B14F-4D97-AF65-F5344CB8AC3E}">
        <p14:creationId xmlns:p14="http://schemas.microsoft.com/office/powerpoint/2010/main" val="347334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91EF02-09BF-34E3-6240-DBC884ACA9A1}"/>
              </a:ext>
            </a:extLst>
          </p:cNvPr>
          <p:cNvSpPr txBox="1"/>
          <p:nvPr/>
        </p:nvSpPr>
        <p:spPr>
          <a:xfrm>
            <a:off x="2173717" y="359365"/>
            <a:ext cx="817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de la formación por módulos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E10808-A1BB-7C53-FA49-548D15553E53}"/>
              </a:ext>
            </a:extLst>
          </p:cNvPr>
          <p:cNvSpPr txBox="1"/>
          <p:nvPr/>
        </p:nvSpPr>
        <p:spPr>
          <a:xfrm>
            <a:off x="731894" y="4570223"/>
            <a:ext cx="466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Están orientados a multiplicadores de la importancia del CM, el perfil de quien termina es de interlocutor entre la comunidad y el operador catastral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235315-A885-7981-A061-9D33A426596D}"/>
              </a:ext>
            </a:extLst>
          </p:cNvPr>
          <p:cNvSpPr txBox="1"/>
          <p:nvPr/>
        </p:nvSpPr>
        <p:spPr>
          <a:xfrm>
            <a:off x="731894" y="3150398"/>
            <a:ext cx="4454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Módulos 1 y 2 Promotores comunitarios CM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334FF-9C99-4EE8-C1C1-873224794A00}"/>
              </a:ext>
            </a:extLst>
          </p:cNvPr>
          <p:cNvSpPr txBox="1"/>
          <p:nvPr/>
        </p:nvSpPr>
        <p:spPr>
          <a:xfrm>
            <a:off x="6729046" y="3242171"/>
            <a:ext cx="4731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Módulos 3 y 4 Auxiliar de campo CM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DFA37F-F338-E1EE-BCC2-8B443E197957}"/>
              </a:ext>
            </a:extLst>
          </p:cNvPr>
          <p:cNvSpPr txBox="1"/>
          <p:nvPr/>
        </p:nvSpPr>
        <p:spPr>
          <a:xfrm>
            <a:off x="6729047" y="4535393"/>
            <a:ext cx="4663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Están orientados a la formación de auxiliares que colaboran en la recolección de datos durante el proceso catastral y garantizan el enfoque diferencial que requiere el CM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0B605F9-4530-295E-823E-C89881A11418}"/>
              </a:ext>
            </a:extLst>
          </p:cNvPr>
          <p:cNvCxnSpPr>
            <a:cxnSpLocks/>
          </p:cNvCxnSpPr>
          <p:nvPr/>
        </p:nvCxnSpPr>
        <p:spPr>
          <a:xfrm flipV="1">
            <a:off x="5904168" y="3242171"/>
            <a:ext cx="0" cy="2770550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nillo 8">
            <a:extLst>
              <a:ext uri="{FF2B5EF4-FFF2-40B4-BE49-F238E27FC236}">
                <a16:creationId xmlns:a16="http://schemas.microsoft.com/office/drawing/2014/main" id="{46026E84-62F7-28BC-5EBD-29E71F94999A}"/>
              </a:ext>
            </a:extLst>
          </p:cNvPr>
          <p:cNvSpPr/>
          <p:nvPr/>
        </p:nvSpPr>
        <p:spPr>
          <a:xfrm>
            <a:off x="936702" y="1537167"/>
            <a:ext cx="1471961" cy="1471961"/>
          </a:xfrm>
          <a:prstGeom prst="donut">
            <a:avLst>
              <a:gd name="adj" fmla="val 16658"/>
            </a:avLst>
          </a:prstGeom>
          <a:solidFill>
            <a:srgbClr val="0087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0" name="Anillo 9">
            <a:extLst>
              <a:ext uri="{FF2B5EF4-FFF2-40B4-BE49-F238E27FC236}">
                <a16:creationId xmlns:a16="http://schemas.microsoft.com/office/drawing/2014/main" id="{3F7DC4B4-9BA5-1900-F645-85A259E8A45E}"/>
              </a:ext>
            </a:extLst>
          </p:cNvPr>
          <p:cNvSpPr/>
          <p:nvPr/>
        </p:nvSpPr>
        <p:spPr>
          <a:xfrm>
            <a:off x="6796759" y="1537167"/>
            <a:ext cx="1471961" cy="1471961"/>
          </a:xfrm>
          <a:prstGeom prst="donut">
            <a:avLst>
              <a:gd name="adj" fmla="val 16658"/>
            </a:avLst>
          </a:prstGeom>
          <a:solidFill>
            <a:srgbClr val="FFC9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8D7888A-E594-D33E-988E-2C89B807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13" y="1853798"/>
            <a:ext cx="850338" cy="8503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707D9D6-B565-71C3-1812-D13C1012B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570" y="1847978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540332-934D-DAC8-3F8F-84B81B6A7E83}"/>
              </a:ext>
            </a:extLst>
          </p:cNvPr>
          <p:cNvSpPr txBox="1"/>
          <p:nvPr/>
        </p:nvSpPr>
        <p:spPr>
          <a:xfrm>
            <a:off x="851105" y="1669284"/>
            <a:ext cx="841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dirty="0">
                <a:solidFill>
                  <a:srgbClr val="4489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EE1E411-C2BF-634D-E217-1EC3423346FC}"/>
              </a:ext>
            </a:extLst>
          </p:cNvPr>
          <p:cNvCxnSpPr>
            <a:cxnSpLocks/>
          </p:cNvCxnSpPr>
          <p:nvPr/>
        </p:nvCxnSpPr>
        <p:spPr>
          <a:xfrm flipV="1">
            <a:off x="2074688" y="1908040"/>
            <a:ext cx="0" cy="2942740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F2F0F22-26A1-8BDA-B869-7F670C701B6F}"/>
              </a:ext>
            </a:extLst>
          </p:cNvPr>
          <p:cNvSpPr txBox="1"/>
          <p:nvPr/>
        </p:nvSpPr>
        <p:spPr>
          <a:xfrm>
            <a:off x="2334794" y="1938589"/>
            <a:ext cx="720902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PILOTO EL DORADO-META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093D36-D5A0-E298-176F-73AAD1D8691D}"/>
              </a:ext>
            </a:extLst>
          </p:cNvPr>
          <p:cNvSpPr txBox="1"/>
          <p:nvPr/>
        </p:nvSpPr>
        <p:spPr>
          <a:xfrm>
            <a:off x="2334793" y="3113717"/>
            <a:ext cx="62648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Fortalecimiento de capacidades para</a:t>
            </a:r>
          </a:p>
          <a:p>
            <a:r>
              <a:rPr lang="es-CO" sz="2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comunidades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2F608E-770C-2B5B-01A4-2DC32C728181}"/>
              </a:ext>
            </a:extLst>
          </p:cNvPr>
          <p:cNvSpPr txBox="1"/>
          <p:nvPr/>
        </p:nvSpPr>
        <p:spPr>
          <a:xfrm>
            <a:off x="2334793" y="4204206"/>
            <a:ext cx="6578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apoyo de la Cooperación Alemana</a:t>
            </a:r>
          </a:p>
        </p:txBody>
      </p:sp>
    </p:spTree>
    <p:extLst>
      <p:ext uri="{BB962C8B-B14F-4D97-AF65-F5344CB8AC3E}">
        <p14:creationId xmlns:p14="http://schemas.microsoft.com/office/powerpoint/2010/main" val="389610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1" id="{79DFF5CC-B964-5A44-9AE9-6D4296FBD57B}" vid="{EE32DE1E-5FF3-AC4F-B3A7-F8654A4D35B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B935FE937CC44A81A239EBC6B069CB" ma:contentTypeVersion="21" ma:contentTypeDescription="Crear nuevo documento." ma:contentTypeScope="" ma:versionID="79b67a81efd44833697e7b053aad0a4f">
  <xsd:schema xmlns:xsd="http://www.w3.org/2001/XMLSchema" xmlns:xs="http://www.w3.org/2001/XMLSchema" xmlns:p="http://schemas.microsoft.com/office/2006/metadata/properties" xmlns:ns2="15874288-9c05-4512-af73-af19acb22242" xmlns:ns3="aa097590-d719-463d-98ca-493a258f97ac" targetNamespace="http://schemas.microsoft.com/office/2006/metadata/properties" ma:root="true" ma:fieldsID="b6147a03f476bc7309afe00095a5ad2b" ns2:_="" ns3:_="">
    <xsd:import namespace="15874288-9c05-4512-af73-af19acb22242"/>
    <xsd:import namespace="aa097590-d719-463d-98ca-493a258f97ac"/>
    <xsd:element name="properties">
      <xsd:complexType>
        <xsd:sequence>
          <xsd:element name="documentManagement">
            <xsd:complexType>
              <xsd:all>
                <xsd:element ref="ns2:Sync" minOccurs="0"/>
                <xsd:element ref="ns2:Activity" minOccurs="0"/>
                <xsd:element ref="ns2:Process" minOccurs="0"/>
                <xsd:element ref="ns2:Type_x0020_of_x0020_Content" minOccurs="0"/>
                <xsd:element ref="ns2:Document_x0020_State" minOccurs="0"/>
                <xsd:element ref="ns2:MediaServiceMetadata" minOccurs="0"/>
                <xsd:element ref="ns2:MediaServiceFastMetadata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74288-9c05-4512-af73-af19acb22242" elementFormDefault="qualified">
    <xsd:import namespace="http://schemas.microsoft.com/office/2006/documentManagement/types"/>
    <xsd:import namespace="http://schemas.microsoft.com/office/infopath/2007/PartnerControls"/>
    <xsd:element name="Sync" ma:index="8" nillable="true" ma:displayName="Sync to GINA" ma:indexed="true" ma:internalName="Sync">
      <xsd:simpleType>
        <xsd:restriction base="dms:Boolean"/>
      </xsd:simpleType>
    </xsd:element>
    <xsd:element name="Activity" ma:index="9" nillable="true" ma:displayName="Activity" ma:format="Dropdown" ma:list="eba6a976-96ce-434b-837a-ee1932ead35d" ma:internalName="Activity" ma:showField="Title">
      <xsd:simpleType>
        <xsd:restriction base="dms:Lookup"/>
      </xsd:simpleType>
    </xsd:element>
    <xsd:element name="Process" ma:index="10" nillable="true" ma:displayName="Process" ma:list="eba6a976-96ce-434b-837a-ee1932ead35d" ma:internalName="Process" ma:readOnly="true" ma:showField="ProcessCalc" ma:web="aa097590-d719-463d-98ca-493a258f97ac">
      <xsd:simpleType>
        <xsd:restriction base="dms:Lookup"/>
      </xsd:simpleType>
    </xsd:element>
    <xsd:element name="Type_x0020_of_x0020_Content" ma:index="11" nillable="true" ma:displayName="Type of Content" ma:list="5e1d811e-5315-4c02-b324-baa2cd0e9863" ma:internalName="Type_x0020_of_x0020_Content" ma:showField="Title">
      <xsd:simpleType>
        <xsd:restriction base="dms:Lookup"/>
      </xsd:simpleType>
    </xsd:element>
    <xsd:element name="Document_x0020_State" ma:index="12" nillable="true" ma:displayName="Document State" ma:list="d8a5a0fc-3ad3-4000-88a4-9cb5116d15fc" ma:internalName="Document_x0020_State" ma:showField="Title">
      <xsd:simpleType>
        <xsd:restriction base="dms:Lookup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57dcd140-a7a7-46ce-917b-3d7f1aba0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97590-d719-463d-98ca-493a258f97a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f19b631-21b6-4eef-9662-1dc37837215e}" ma:internalName="TaxCatchAll" ma:showField="CatchAllData" ma:web="aa097590-d719-463d-98ca-493a258f97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BAC693-E33A-486E-83E2-5CC95C63AF91}"/>
</file>

<file path=customXml/itemProps2.xml><?xml version="1.0" encoding="utf-8"?>
<ds:datastoreItem xmlns:ds="http://schemas.openxmlformats.org/officeDocument/2006/customXml" ds:itemID="{84466D5A-6B36-49B2-BD87-F806303EFBB6}"/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360</TotalTime>
  <Words>946</Words>
  <Application>Microsoft Macintosh PowerPoint</Application>
  <PresentationFormat>Panorámica</PresentationFormat>
  <Paragraphs>156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Montserrat Black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CESAR RODRIGUEZ</dc:creator>
  <cp:keywords/>
  <dc:description/>
  <cp:lastModifiedBy>Diana Lopez Cardona</cp:lastModifiedBy>
  <cp:revision>22</cp:revision>
  <dcterms:created xsi:type="dcterms:W3CDTF">2023-06-26T14:23:37Z</dcterms:created>
  <dcterms:modified xsi:type="dcterms:W3CDTF">2023-08-22T16:31:32Z</dcterms:modified>
  <cp:category/>
</cp:coreProperties>
</file>